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8" r:id="rId4"/>
    <p:sldId id="259" r:id="rId5"/>
    <p:sldId id="260" r:id="rId6"/>
    <p:sldId id="261" r:id="rId7"/>
    <p:sldId id="27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4" r:id="rId21"/>
    <p:sldId id="275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211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780" y="60"/>
      </p:cViewPr>
      <p:guideLst/>
    </p:cSldViewPr>
  </p:slideViewPr>
  <p:outlineViewPr>
    <p:cViewPr>
      <p:scale>
        <a:sx n="33" d="100"/>
        <a:sy n="33" d="100"/>
      </p:scale>
      <p:origin x="0" y="-1390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4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85224c87b983496/Documents/projects/pph/post-partum%20haemorrhage/column%20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385224c87b983496/Documents/projects/pph/post-partum%20haemorrhage/pareto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85224c87b983496/Documents/projects/pph/post-partum%20haemorrhage/pph%20percentag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column chart of Deliveries and pph per month</a:t>
            </a:r>
          </a:p>
          <a:p>
            <a:pPr>
              <a:defRPr/>
            </a:pPr>
            <a:endParaRPr lang="en-US"/>
          </a:p>
        </c:rich>
      </c:tx>
      <c:layout>
        <c:manualLayout>
          <c:xMode val="edge"/>
          <c:yMode val="edge"/>
          <c:x val="0.19938172646123384"/>
          <c:y val="3.59820146591294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'[column chart.xlsx]column chart'!$B$1</c:f>
              <c:strCache>
                <c:ptCount val="1"/>
                <c:pt idx="0">
                  <c:v>PPH total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'[column chart.xlsx]column chart'!$A$2:$A$16</c:f>
              <c:strCache>
                <c:ptCount val="15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</c:strCache>
            </c:strRef>
          </c:cat>
          <c:val>
            <c:numRef>
              <c:f>'[column chart.xlsx]column chart'!$B$2:$B$16</c:f>
              <c:numCache>
                <c:formatCode>General</c:formatCode>
                <c:ptCount val="15"/>
                <c:pt idx="0">
                  <c:v>2</c:v>
                </c:pt>
                <c:pt idx="1">
                  <c:v>6</c:v>
                </c:pt>
                <c:pt idx="2">
                  <c:v>6</c:v>
                </c:pt>
                <c:pt idx="3">
                  <c:v>2</c:v>
                </c:pt>
                <c:pt idx="4">
                  <c:v>3</c:v>
                </c:pt>
                <c:pt idx="5">
                  <c:v>1</c:v>
                </c:pt>
                <c:pt idx="6">
                  <c:v>3</c:v>
                </c:pt>
                <c:pt idx="7">
                  <c:v>6</c:v>
                </c:pt>
                <c:pt idx="8">
                  <c:v>5</c:v>
                </c:pt>
                <c:pt idx="9">
                  <c:v>6</c:v>
                </c:pt>
                <c:pt idx="10">
                  <c:v>4</c:v>
                </c:pt>
                <c:pt idx="11">
                  <c:v>6</c:v>
                </c:pt>
                <c:pt idx="12">
                  <c:v>3</c:v>
                </c:pt>
                <c:pt idx="13">
                  <c:v>5</c:v>
                </c:pt>
                <c:pt idx="14">
                  <c:v>10</c:v>
                </c:pt>
              </c:numCache>
            </c:numRef>
          </c:val>
        </c:ser>
        <c:ser>
          <c:idx val="1"/>
          <c:order val="1"/>
          <c:tx>
            <c:strRef>
              <c:f>'[column chart.xlsx]column chart'!$C$1</c:f>
              <c:strCache>
                <c:ptCount val="1"/>
                <c:pt idx="0">
                  <c:v>Deliveries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'[column chart.xlsx]column chart'!$A$2:$A$16</c:f>
              <c:strCache>
                <c:ptCount val="15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</c:strCache>
            </c:strRef>
          </c:cat>
          <c:val>
            <c:numRef>
              <c:f>'[column chart.xlsx]column chart'!$C$2:$C$16</c:f>
              <c:numCache>
                <c:formatCode>General</c:formatCode>
                <c:ptCount val="15"/>
                <c:pt idx="0">
                  <c:v>25</c:v>
                </c:pt>
                <c:pt idx="1">
                  <c:v>25</c:v>
                </c:pt>
                <c:pt idx="2">
                  <c:v>22</c:v>
                </c:pt>
                <c:pt idx="3">
                  <c:v>30</c:v>
                </c:pt>
                <c:pt idx="4">
                  <c:v>28</c:v>
                </c:pt>
                <c:pt idx="5">
                  <c:v>20</c:v>
                </c:pt>
                <c:pt idx="6">
                  <c:v>18</c:v>
                </c:pt>
                <c:pt idx="7">
                  <c:v>34</c:v>
                </c:pt>
                <c:pt idx="8">
                  <c:v>28</c:v>
                </c:pt>
                <c:pt idx="9">
                  <c:v>34</c:v>
                </c:pt>
                <c:pt idx="10">
                  <c:v>27</c:v>
                </c:pt>
                <c:pt idx="11">
                  <c:v>28</c:v>
                </c:pt>
                <c:pt idx="12">
                  <c:v>35</c:v>
                </c:pt>
                <c:pt idx="13">
                  <c:v>28</c:v>
                </c:pt>
                <c:pt idx="14">
                  <c:v>34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61263448"/>
        <c:axId val="162047904"/>
      </c:barChart>
      <c:catAx>
        <c:axId val="161263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047904"/>
        <c:crosses val="autoZero"/>
        <c:auto val="1"/>
        <c:lblAlgn val="ctr"/>
        <c:lblOffset val="100"/>
        <c:noMultiLvlLbl val="0"/>
      </c:catAx>
      <c:valAx>
        <c:axId val="16204790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61263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/>
            </a:pPr>
            <a:r>
              <a:rPr lang="en-US"/>
              <a:t>Pareto chart of causes of PPH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7.1294793895130798E-2"/>
          <c:y val="2.1854402387159459E-2"/>
          <c:w val="0.81802909205936203"/>
          <c:h val="0.82679558437548251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FFFFFF"/>
            </a:solidFill>
            <a:ln w="12700">
              <a:solidFill>
                <a:srgbClr val="000000"/>
              </a:solidFill>
              <a:prstDash val="solid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12700">
                <a:solidFill>
                  <a:srgbClr val="000000"/>
                </a:solidFill>
                <a:prstDash val="solid"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'[pareto.xlsx]Pareto chart of causes of PP'!$A$2:$A$5</c:f>
              <c:strCache>
                <c:ptCount val="4"/>
                <c:pt idx="0">
                  <c:v>atony</c:v>
                </c:pt>
                <c:pt idx="1">
                  <c:v>trauma</c:v>
                </c:pt>
                <c:pt idx="2">
                  <c:v>laceration</c:v>
                </c:pt>
                <c:pt idx="3">
                  <c:v>others (RPC)</c:v>
                </c:pt>
              </c:strCache>
            </c:strRef>
          </c:cat>
          <c:val>
            <c:numRef>
              <c:f>'[pareto.xlsx]Pareto chart of causes of PP'!$B$2:$B$5</c:f>
              <c:numCache>
                <c:formatCode>General</c:formatCode>
                <c:ptCount val="4"/>
                <c:pt idx="0">
                  <c:v>45</c:v>
                </c:pt>
                <c:pt idx="1">
                  <c:v>30</c:v>
                </c:pt>
                <c:pt idx="2">
                  <c:v>18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78658816"/>
        <c:axId val="5607936"/>
      </c:barChart>
      <c:lineChart>
        <c:grouping val="standard"/>
        <c:varyColors val="0"/>
        <c:ser>
          <c:idx val="1"/>
          <c:order val="1"/>
          <c:spPr>
            <a:ln w="12700">
              <a:solidFill>
                <a:srgbClr val="0000FF"/>
              </a:solidFill>
              <a:prstDash val="solid"/>
            </a:ln>
            <a:effectLst/>
          </c:spPr>
          <c:marker>
            <c:symbol val="square"/>
            <c:size val="5"/>
            <c:spPr>
              <a:solidFill>
                <a:srgbClr val="0000FF"/>
              </a:solidFill>
              <a:ln>
                <a:solidFill>
                  <a:srgbClr val="0000FF"/>
                </a:solidFill>
                <a:prstDash val="solid"/>
              </a:ln>
            </c:spPr>
          </c:marker>
          <c:dPt>
            <c:idx val="0"/>
            <c:marker>
              <c:symbol val="none"/>
            </c:marker>
            <c:bubble3D val="0"/>
          </c:dPt>
          <c:dPt>
            <c:idx val="1"/>
            <c:bubble3D val="0"/>
            <c:spPr>
              <a:ln w="25400">
                <a:solidFill>
                  <a:srgbClr val="FFFFFF"/>
                </a:solidFill>
                <a:prstDash val="solid"/>
              </a:ln>
              <a:effectLst/>
            </c:spPr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'[pareto.xlsx]Pareto chart of causes of PP'!$A$2:$A$5</c:f>
              <c:strCache>
                <c:ptCount val="4"/>
                <c:pt idx="0">
                  <c:v>atony</c:v>
                </c:pt>
                <c:pt idx="1">
                  <c:v>trauma</c:v>
                </c:pt>
                <c:pt idx="2">
                  <c:v>laceration</c:v>
                </c:pt>
                <c:pt idx="3">
                  <c:v>others (RPC)</c:v>
                </c:pt>
              </c:strCache>
            </c:strRef>
          </c:cat>
          <c:val>
            <c:numRef>
              <c:f>'[pareto.xlsx]Pareto chart of causes of PP'!$C$1:$C$5</c:f>
              <c:numCache>
                <c:formatCode>0.0%</c:formatCode>
                <c:ptCount val="5"/>
                <c:pt idx="0">
                  <c:v>0</c:v>
                </c:pt>
                <c:pt idx="1">
                  <c:v>0.45918367346938777</c:v>
                </c:pt>
                <c:pt idx="2">
                  <c:v>0.76530612244897966</c:v>
                </c:pt>
                <c:pt idx="3">
                  <c:v>0.94897959183673475</c:v>
                </c:pt>
                <c:pt idx="4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2156464"/>
        <c:axId val="162156080"/>
      </c:lineChart>
      <c:catAx>
        <c:axId val="1786588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1">
                    <a:solidFill>
                      <a:schemeClr val="bg1"/>
                    </a:solidFill>
                  </a:defRPr>
                </a:pPr>
                <a:r>
                  <a:rPr lang="en-US" sz="1200" b="1">
                    <a:solidFill>
                      <a:schemeClr val="bg1"/>
                    </a:solidFill>
                  </a:rPr>
                  <a:t>causes</a:t>
                </a:r>
              </a:p>
            </c:rich>
          </c:tx>
          <c:layout>
            <c:manualLayout>
              <c:xMode val="edge"/>
              <c:yMode val="edge"/>
              <c:x val="0.42679735345581804"/>
              <c:y val="0.9324036720629074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5607936"/>
        <c:crosses val="autoZero"/>
        <c:auto val="0"/>
        <c:lblAlgn val="ctr"/>
        <c:lblOffset val="100"/>
        <c:noMultiLvlLbl val="0"/>
      </c:catAx>
      <c:valAx>
        <c:axId val="5607936"/>
        <c:scaling>
          <c:orientation val="minMax"/>
          <c:max val="98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r>
                  <a:rPr lang="en-US" sz="1200" dirty="0">
                    <a:solidFill>
                      <a:schemeClr val="bg1"/>
                    </a:solidFill>
                  </a:rPr>
                  <a:t>frequency</a:t>
                </a:r>
                <a:endParaRPr lang="en-US" sz="1100" dirty="0">
                  <a:solidFill>
                    <a:schemeClr val="bg1"/>
                  </a:solidFill>
                </a:endParaRPr>
              </a:p>
            </c:rich>
          </c:tx>
          <c:layout>
            <c:manualLayout>
              <c:xMode val="edge"/>
              <c:yMode val="edge"/>
              <c:x val="1.8748232143063797E-2"/>
              <c:y val="0.3653870373418427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78658816"/>
        <c:crosses val="autoZero"/>
        <c:crossBetween val="between"/>
      </c:valAx>
      <c:valAx>
        <c:axId val="162156080"/>
        <c:scaling>
          <c:orientation val="minMax"/>
          <c:max val="1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layout/>
          <c:overlay val="0"/>
        </c:title>
        <c:numFmt formatCode="0.0%" sourceLinked="1"/>
        <c:majorTickMark val="out"/>
        <c:minorTickMark val="none"/>
        <c:tickLblPos val="nextTo"/>
        <c:crossAx val="162156464"/>
        <c:crosses val="max"/>
        <c:crossBetween val="midCat"/>
        <c:majorUnit val="0.1"/>
      </c:valAx>
      <c:catAx>
        <c:axId val="162156464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none"/>
        <c:txPr>
          <a:bodyPr rot="0" vert="horz"/>
          <a:lstStyle/>
          <a:p>
            <a:pPr>
              <a:defRPr/>
            </a:pPr>
            <a:endParaRPr lang="en-US"/>
          </a:p>
        </c:txPr>
        <c:crossAx val="162156080"/>
        <c:crosses val="max"/>
        <c:auto val="0"/>
        <c:lblAlgn val="ctr"/>
        <c:lblOffset val="100"/>
        <c:tickLblSkip val="1"/>
        <c:tickMarkSkip val="1"/>
        <c:noMultiLvlLbl val="0"/>
      </c:catAx>
      <c:spPr>
        <a:noFill/>
        <a:ln w="25400">
          <a:noFill/>
        </a:ln>
      </c:spPr>
    </c:plotArea>
    <c:plotVisOnly val="1"/>
    <c:dispBlanksAs val="gap"/>
    <c:showDLblsOverMax val="0"/>
  </c:chart>
  <c:spPr>
    <a:ln w="6350">
      <a:noFill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'[pph percentages.xlsx]%PPPH Data'!$B$1</c:f>
              <c:strCache>
                <c:ptCount val="1"/>
                <c:pt idx="0">
                  <c:v>%PPPH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'[pph percentages.xlsx]%PPPH Data'!$A$2:$A$17</c:f>
              <c:strCache>
                <c:ptCount val="1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  <c:pt idx="15">
                  <c:v>April</c:v>
                </c:pt>
              </c:strCache>
            </c:strRef>
          </c:cat>
          <c:val>
            <c:numRef>
              <c:f>'[pph percentages.xlsx]%PPPH Data'!$B$2:$B$17</c:f>
              <c:numCache>
                <c:formatCode>0.0</c:formatCode>
                <c:ptCount val="16"/>
                <c:pt idx="0">
                  <c:v>8</c:v>
                </c:pt>
                <c:pt idx="1">
                  <c:v>24</c:v>
                </c:pt>
                <c:pt idx="2">
                  <c:v>27.27272727272727</c:v>
                </c:pt>
                <c:pt idx="3">
                  <c:v>6.666666666666667</c:v>
                </c:pt>
                <c:pt idx="4">
                  <c:v>10.714285714285714</c:v>
                </c:pt>
                <c:pt idx="5">
                  <c:v>5</c:v>
                </c:pt>
                <c:pt idx="6">
                  <c:v>16.666666666666664</c:v>
                </c:pt>
                <c:pt idx="7">
                  <c:v>17.647058823529413</c:v>
                </c:pt>
                <c:pt idx="8">
                  <c:v>17.857142857142858</c:v>
                </c:pt>
                <c:pt idx="9">
                  <c:v>17.647058823529413</c:v>
                </c:pt>
                <c:pt idx="10">
                  <c:v>14.814814814814813</c:v>
                </c:pt>
                <c:pt idx="11">
                  <c:v>21.428571428571427</c:v>
                </c:pt>
                <c:pt idx="12">
                  <c:v>8.5714285714285712</c:v>
                </c:pt>
                <c:pt idx="13">
                  <c:v>17.857142857142858</c:v>
                </c:pt>
                <c:pt idx="14">
                  <c:v>29.411764705882355</c:v>
                </c:pt>
                <c:pt idx="15">
                  <c:v>18.8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'[pph percentages.xlsx]%PPPH Data'!$C$1</c:f>
              <c:strCache>
                <c:ptCount val="1"/>
                <c:pt idx="0">
                  <c:v>Average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'[pph percentages.xlsx]%PPPH Data'!$A$2:$A$17</c:f>
              <c:strCache>
                <c:ptCount val="1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  <c:pt idx="15">
                  <c:v>April</c:v>
                </c:pt>
              </c:strCache>
            </c:strRef>
          </c:cat>
          <c:val>
            <c:numRef>
              <c:f>'[pph percentages.xlsx]%PPPH Data'!$C$2:$C$17</c:f>
              <c:numCache>
                <c:formatCode>General</c:formatCode>
                <c:ptCount val="16"/>
                <c:pt idx="0">
                  <c:v>16.397208075149251</c:v>
                </c:pt>
                <c:pt idx="1">
                  <c:v>16.397208075149251</c:v>
                </c:pt>
                <c:pt idx="2">
                  <c:v>16.397208075149251</c:v>
                </c:pt>
                <c:pt idx="3">
                  <c:v>16.397208075149251</c:v>
                </c:pt>
                <c:pt idx="4">
                  <c:v>16.397208075149251</c:v>
                </c:pt>
                <c:pt idx="5">
                  <c:v>16.397208075149251</c:v>
                </c:pt>
                <c:pt idx="6">
                  <c:v>16.397208075149251</c:v>
                </c:pt>
                <c:pt idx="7">
                  <c:v>16.397208075149251</c:v>
                </c:pt>
                <c:pt idx="8">
                  <c:v>16.397208075149251</c:v>
                </c:pt>
                <c:pt idx="9">
                  <c:v>16.397208075149251</c:v>
                </c:pt>
                <c:pt idx="10">
                  <c:v>16.397208075149251</c:v>
                </c:pt>
                <c:pt idx="11">
                  <c:v>16.397208075149251</c:v>
                </c:pt>
                <c:pt idx="12">
                  <c:v>16.397208075149251</c:v>
                </c:pt>
                <c:pt idx="13">
                  <c:v>16.397208075149251</c:v>
                </c:pt>
                <c:pt idx="14">
                  <c:v>16.397208075149251</c:v>
                </c:pt>
                <c:pt idx="15">
                  <c:v>16.397208075149251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2339688"/>
        <c:axId val="122412352"/>
      </c:lineChart>
      <c:catAx>
        <c:axId val="1623396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412352"/>
        <c:crosses val="autoZero"/>
        <c:auto val="0"/>
        <c:lblAlgn val="ctr"/>
        <c:lblOffset val="100"/>
        <c:noMultiLvlLbl val="0"/>
      </c:catAx>
      <c:valAx>
        <c:axId val="122412352"/>
        <c:scaling>
          <c:orientation val="minMax"/>
          <c:min val="2.558823529411764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339688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2A0083-B1FD-40AB-B300-B01322C837DD}" type="doc">
      <dgm:prSet loTypeId="urn:microsoft.com/office/officeart/2005/8/layout/process3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8E7AFD0-0C3F-4322-A520-1C1B90B53226}">
      <dgm:prSet phldrT="[Text]"/>
      <dgm:spPr/>
      <dgm:t>
        <a:bodyPr/>
        <a:lstStyle/>
        <a:p>
          <a:r>
            <a:rPr lang="en-GB" dirty="0" smtClean="0"/>
            <a:t>Define</a:t>
          </a:r>
          <a:endParaRPr lang="en-US" dirty="0"/>
        </a:p>
      </dgm:t>
    </dgm:pt>
    <dgm:pt modelId="{9FB816E4-3A92-4B59-A674-0A4E392DCF33}" type="parTrans" cxnId="{14E4E29A-CF4A-4645-9476-C3854AB38108}">
      <dgm:prSet/>
      <dgm:spPr/>
      <dgm:t>
        <a:bodyPr/>
        <a:lstStyle/>
        <a:p>
          <a:endParaRPr lang="en-US"/>
        </a:p>
      </dgm:t>
    </dgm:pt>
    <dgm:pt modelId="{C5C1F345-EE74-4C14-9E50-4C21FC558864}" type="sibTrans" cxnId="{14E4E29A-CF4A-4645-9476-C3854AB38108}">
      <dgm:prSet/>
      <dgm:spPr/>
      <dgm:t>
        <a:bodyPr/>
        <a:lstStyle/>
        <a:p>
          <a:endParaRPr lang="en-US"/>
        </a:p>
      </dgm:t>
    </dgm:pt>
    <dgm:pt modelId="{7D18DADE-EB03-4E04-8EDE-A2FCAA2A9489}">
      <dgm:prSet phldrT="[Text]"/>
      <dgm:spPr/>
      <dgm:t>
        <a:bodyPr/>
        <a:lstStyle/>
        <a:p>
          <a:r>
            <a:rPr lang="en-GB" dirty="0" smtClean="0"/>
            <a:t>Measure</a:t>
          </a:r>
          <a:endParaRPr lang="en-US" dirty="0"/>
        </a:p>
      </dgm:t>
    </dgm:pt>
    <dgm:pt modelId="{725CA244-0941-4BF5-833D-CFE61123E9E4}" type="parTrans" cxnId="{A15939CF-D194-4850-93D1-DEBA442A9A4D}">
      <dgm:prSet/>
      <dgm:spPr/>
      <dgm:t>
        <a:bodyPr/>
        <a:lstStyle/>
        <a:p>
          <a:endParaRPr lang="en-US"/>
        </a:p>
      </dgm:t>
    </dgm:pt>
    <dgm:pt modelId="{EAA71A64-CD53-46A0-B59F-4BB0AF740E9D}" type="sibTrans" cxnId="{A15939CF-D194-4850-93D1-DEBA442A9A4D}">
      <dgm:prSet/>
      <dgm:spPr/>
      <dgm:t>
        <a:bodyPr/>
        <a:lstStyle/>
        <a:p>
          <a:endParaRPr lang="en-US"/>
        </a:p>
      </dgm:t>
    </dgm:pt>
    <dgm:pt modelId="{93DAB959-91BF-4418-A87E-6F05516CF1B5}">
      <dgm:prSet phldrT="[Text]"/>
      <dgm:spPr/>
      <dgm:t>
        <a:bodyPr/>
        <a:lstStyle/>
        <a:p>
          <a:r>
            <a:rPr lang="en-GB" dirty="0" smtClean="0"/>
            <a:t>Analyse</a:t>
          </a:r>
          <a:endParaRPr lang="en-US" dirty="0"/>
        </a:p>
      </dgm:t>
    </dgm:pt>
    <dgm:pt modelId="{FD5DF5A5-C596-4AD5-B1C7-D41457EACF02}" type="parTrans" cxnId="{E1CB490E-1E59-454D-9242-57FD1A908555}">
      <dgm:prSet/>
      <dgm:spPr/>
      <dgm:t>
        <a:bodyPr/>
        <a:lstStyle/>
        <a:p>
          <a:endParaRPr lang="en-US"/>
        </a:p>
      </dgm:t>
    </dgm:pt>
    <dgm:pt modelId="{6F073E7D-9493-420F-BB74-758FCE883DC2}" type="sibTrans" cxnId="{E1CB490E-1E59-454D-9242-57FD1A908555}">
      <dgm:prSet/>
      <dgm:spPr/>
      <dgm:t>
        <a:bodyPr/>
        <a:lstStyle/>
        <a:p>
          <a:endParaRPr lang="en-US"/>
        </a:p>
      </dgm:t>
    </dgm:pt>
    <dgm:pt modelId="{FD37C016-E42B-4FC4-803A-979E0A5717C5}">
      <dgm:prSet phldrT="[Text]"/>
      <dgm:spPr/>
      <dgm:t>
        <a:bodyPr/>
        <a:lstStyle/>
        <a:p>
          <a:r>
            <a:rPr lang="en-GB" dirty="0" smtClean="0"/>
            <a:t>Improve</a:t>
          </a:r>
          <a:endParaRPr lang="en-US" dirty="0"/>
        </a:p>
      </dgm:t>
    </dgm:pt>
    <dgm:pt modelId="{00DEDCA4-3E4D-45C8-9945-9002D2A6B2A1}" type="parTrans" cxnId="{DA57A750-4914-42FD-96CD-93FE243F5D40}">
      <dgm:prSet/>
      <dgm:spPr/>
      <dgm:t>
        <a:bodyPr/>
        <a:lstStyle/>
        <a:p>
          <a:endParaRPr lang="en-US"/>
        </a:p>
      </dgm:t>
    </dgm:pt>
    <dgm:pt modelId="{08A821B7-2C43-4CB6-B039-4BBCEEC82937}" type="sibTrans" cxnId="{DA57A750-4914-42FD-96CD-93FE243F5D40}">
      <dgm:prSet/>
      <dgm:spPr/>
      <dgm:t>
        <a:bodyPr/>
        <a:lstStyle/>
        <a:p>
          <a:endParaRPr lang="en-US"/>
        </a:p>
      </dgm:t>
    </dgm:pt>
    <dgm:pt modelId="{3A670C4B-C916-4578-B167-A582CBE8F390}">
      <dgm:prSet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044D75C4-6719-4A9B-B471-2666226A71CD}" type="parTrans" cxnId="{E387D160-117D-4370-8301-3C1EF5756C3E}">
      <dgm:prSet/>
      <dgm:spPr/>
      <dgm:t>
        <a:bodyPr/>
        <a:lstStyle/>
        <a:p>
          <a:endParaRPr lang="en-US"/>
        </a:p>
      </dgm:t>
    </dgm:pt>
    <dgm:pt modelId="{E4526BFB-DBC3-4D64-B5C9-594D26638A15}" type="sibTrans" cxnId="{E387D160-117D-4370-8301-3C1EF5756C3E}">
      <dgm:prSet/>
      <dgm:spPr/>
      <dgm:t>
        <a:bodyPr/>
        <a:lstStyle/>
        <a:p>
          <a:endParaRPr lang="en-US"/>
        </a:p>
      </dgm:t>
    </dgm:pt>
    <dgm:pt modelId="{3363D90A-3E3D-4BC2-BB15-739102E54C6B}">
      <dgm:prSet/>
      <dgm:spPr/>
      <dgm:t>
        <a:bodyPr/>
        <a:lstStyle/>
        <a:p>
          <a:r>
            <a:rPr lang="en-GB" dirty="0" smtClean="0"/>
            <a:t>Control</a:t>
          </a:r>
          <a:endParaRPr lang="en-US" dirty="0"/>
        </a:p>
      </dgm:t>
    </dgm:pt>
    <dgm:pt modelId="{13193D0D-75FE-4794-87D3-46E4D6140DEB}" type="parTrans" cxnId="{BE145D48-0279-47CA-A515-1DA2144529C4}">
      <dgm:prSet/>
      <dgm:spPr/>
      <dgm:t>
        <a:bodyPr/>
        <a:lstStyle/>
        <a:p>
          <a:endParaRPr lang="en-US"/>
        </a:p>
      </dgm:t>
    </dgm:pt>
    <dgm:pt modelId="{31A4C2EB-8744-40AE-AC52-8ABE2B2FD15B}" type="sibTrans" cxnId="{BE145D48-0279-47CA-A515-1DA2144529C4}">
      <dgm:prSet/>
      <dgm:spPr/>
      <dgm:t>
        <a:bodyPr/>
        <a:lstStyle/>
        <a:p>
          <a:endParaRPr lang="en-US"/>
        </a:p>
      </dgm:t>
    </dgm:pt>
    <dgm:pt modelId="{896A396D-CFAF-4891-962C-2192F42677DE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89EE98D7-CE93-417C-856C-28C9BC19303B}" type="parTrans" cxnId="{FDF9D5A6-15ED-4B73-B55A-80F3C29C2EDB}">
      <dgm:prSet/>
      <dgm:spPr/>
      <dgm:t>
        <a:bodyPr/>
        <a:lstStyle/>
        <a:p>
          <a:endParaRPr lang="en-US"/>
        </a:p>
      </dgm:t>
    </dgm:pt>
    <dgm:pt modelId="{5AB5AACA-361D-4CCA-A049-E8B83912D7C6}" type="sibTrans" cxnId="{FDF9D5A6-15ED-4B73-B55A-80F3C29C2EDB}">
      <dgm:prSet/>
      <dgm:spPr/>
      <dgm:t>
        <a:bodyPr/>
        <a:lstStyle/>
        <a:p>
          <a:endParaRPr lang="en-US"/>
        </a:p>
      </dgm:t>
    </dgm:pt>
    <dgm:pt modelId="{C7EB2C47-FDAE-4E8F-BBEF-C6904F0DD64C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FBCD21FC-8AF8-4B4B-9821-2FBE2E9A5570}" type="parTrans" cxnId="{7541EE67-33A4-4CBB-A6C8-123776BE7AB7}">
      <dgm:prSet/>
      <dgm:spPr/>
      <dgm:t>
        <a:bodyPr/>
        <a:lstStyle/>
        <a:p>
          <a:endParaRPr lang="en-US"/>
        </a:p>
      </dgm:t>
    </dgm:pt>
    <dgm:pt modelId="{48CD82C6-B640-41A5-BC6E-94EE98662F22}" type="sibTrans" cxnId="{7541EE67-33A4-4CBB-A6C8-123776BE7AB7}">
      <dgm:prSet/>
      <dgm:spPr/>
      <dgm:t>
        <a:bodyPr/>
        <a:lstStyle/>
        <a:p>
          <a:endParaRPr lang="en-US"/>
        </a:p>
      </dgm:t>
    </dgm:pt>
    <dgm:pt modelId="{5DF7716A-D519-48AE-A245-634E7B8F4E73}">
      <dgm:prSet phldrT="[Text]"/>
      <dgm:spPr/>
      <dgm:t>
        <a:bodyPr/>
        <a:lstStyle/>
        <a:p>
          <a:r>
            <a:rPr lang="en-GB" dirty="0" smtClean="0"/>
            <a:t>Input </a:t>
          </a:r>
          <a:endParaRPr lang="en-US" dirty="0"/>
        </a:p>
      </dgm:t>
    </dgm:pt>
    <dgm:pt modelId="{C83EF18F-5844-4697-9B4F-3C1DAB23B635}" type="parTrans" cxnId="{5BEF4F08-DA1A-4587-88A5-F0DD5198636B}">
      <dgm:prSet/>
      <dgm:spPr/>
      <dgm:t>
        <a:bodyPr/>
        <a:lstStyle/>
        <a:p>
          <a:endParaRPr lang="en-US"/>
        </a:p>
      </dgm:t>
    </dgm:pt>
    <dgm:pt modelId="{80C2E103-D719-462A-9A7D-55DB3E1C1304}" type="sibTrans" cxnId="{5BEF4F08-DA1A-4587-88A5-F0DD5198636B}">
      <dgm:prSet/>
      <dgm:spPr/>
      <dgm:t>
        <a:bodyPr/>
        <a:lstStyle/>
        <a:p>
          <a:endParaRPr lang="en-US"/>
        </a:p>
      </dgm:t>
    </dgm:pt>
    <dgm:pt modelId="{B62EB7CE-500D-4ACB-B3D4-2D014A2EB1C0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1B0C04BC-4FBF-4FEE-AB17-BACB261E082A}" type="parTrans" cxnId="{0F45AD95-A422-4C04-9DA0-589713DAD248}">
      <dgm:prSet/>
      <dgm:spPr/>
      <dgm:t>
        <a:bodyPr/>
        <a:lstStyle/>
        <a:p>
          <a:endParaRPr lang="en-US"/>
        </a:p>
      </dgm:t>
    </dgm:pt>
    <dgm:pt modelId="{4B9AEB4C-DB9D-4E0B-BAEF-9E180CFDA618}" type="sibTrans" cxnId="{0F45AD95-A422-4C04-9DA0-589713DAD248}">
      <dgm:prSet/>
      <dgm:spPr/>
      <dgm:t>
        <a:bodyPr/>
        <a:lstStyle/>
        <a:p>
          <a:endParaRPr lang="en-US"/>
        </a:p>
      </dgm:t>
    </dgm:pt>
    <dgm:pt modelId="{D1B47B7F-0110-4ADD-B9AB-54304C4DFA75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F15A2697-7AA8-4D04-A393-E2BB66F6EBCB}" type="parTrans" cxnId="{97B42BDB-5F83-47E5-B6CD-5BE4EC81702E}">
      <dgm:prSet/>
      <dgm:spPr/>
      <dgm:t>
        <a:bodyPr/>
        <a:lstStyle/>
        <a:p>
          <a:endParaRPr lang="en-US"/>
        </a:p>
      </dgm:t>
    </dgm:pt>
    <dgm:pt modelId="{0FA136E7-98A1-4ED9-95F3-DD1029E62488}" type="sibTrans" cxnId="{97B42BDB-5F83-47E5-B6CD-5BE4EC81702E}">
      <dgm:prSet/>
      <dgm:spPr/>
      <dgm:t>
        <a:bodyPr/>
        <a:lstStyle/>
        <a:p>
          <a:endParaRPr lang="en-US"/>
        </a:p>
      </dgm:t>
    </dgm:pt>
    <dgm:pt modelId="{6AF49DFE-3CEA-4D2D-9349-0BE8386883C4}">
      <dgm:prSet phldrT="[Text]"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FCE6E73D-972B-45A1-AB27-BE41B3B8FEBD}" type="parTrans" cxnId="{56EFD43F-A854-4CE4-9C72-FBBADB070C7C}">
      <dgm:prSet/>
      <dgm:spPr/>
      <dgm:t>
        <a:bodyPr/>
        <a:lstStyle/>
        <a:p>
          <a:endParaRPr lang="en-US"/>
        </a:p>
      </dgm:t>
    </dgm:pt>
    <dgm:pt modelId="{2929203B-3187-4E0C-BD4C-83B80A838068}" type="sibTrans" cxnId="{56EFD43F-A854-4CE4-9C72-FBBADB070C7C}">
      <dgm:prSet/>
      <dgm:spPr/>
      <dgm:t>
        <a:bodyPr/>
        <a:lstStyle/>
        <a:p>
          <a:endParaRPr lang="en-US"/>
        </a:p>
      </dgm:t>
    </dgm:pt>
    <dgm:pt modelId="{86F4ABF6-9E82-4D1F-983E-782189F47672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47F15FA1-B731-440D-BBD4-5B3E2439C267}" type="parTrans" cxnId="{82F1954C-6EF7-43A7-9219-0AD326057C2B}">
      <dgm:prSet/>
      <dgm:spPr/>
      <dgm:t>
        <a:bodyPr/>
        <a:lstStyle/>
        <a:p>
          <a:endParaRPr lang="en-US"/>
        </a:p>
      </dgm:t>
    </dgm:pt>
    <dgm:pt modelId="{ED565CD1-FDE3-49C6-A250-256C67C671A7}" type="sibTrans" cxnId="{82F1954C-6EF7-43A7-9219-0AD326057C2B}">
      <dgm:prSet/>
      <dgm:spPr/>
      <dgm:t>
        <a:bodyPr/>
        <a:lstStyle/>
        <a:p>
          <a:endParaRPr lang="en-US"/>
        </a:p>
      </dgm:t>
    </dgm:pt>
    <dgm:pt modelId="{7064209B-53BA-4F21-B04D-DE08631B4A98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0D6D9FBB-6240-48A3-B0C9-D72EC2F64FFC}" type="parTrans" cxnId="{EC18EDAA-80A8-4FCF-A228-34A52C02E6BB}">
      <dgm:prSet/>
      <dgm:spPr/>
      <dgm:t>
        <a:bodyPr/>
        <a:lstStyle/>
        <a:p>
          <a:endParaRPr lang="en-US"/>
        </a:p>
      </dgm:t>
    </dgm:pt>
    <dgm:pt modelId="{E9B48541-034E-49BF-AB58-7CBB38F76ADB}" type="sibTrans" cxnId="{EC18EDAA-80A8-4FCF-A228-34A52C02E6BB}">
      <dgm:prSet/>
      <dgm:spPr/>
      <dgm:t>
        <a:bodyPr/>
        <a:lstStyle/>
        <a:p>
          <a:endParaRPr lang="en-US"/>
        </a:p>
      </dgm:t>
    </dgm:pt>
    <dgm:pt modelId="{7A1615DC-2B6C-42B0-83E4-112A0DEF0B36}">
      <dgm:prSet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5FAAFF2E-B388-44E0-92AD-1F080A34B727}" type="parTrans" cxnId="{AE7CF9BA-357A-4E96-A52E-5F3C555251FC}">
      <dgm:prSet/>
      <dgm:spPr/>
      <dgm:t>
        <a:bodyPr/>
        <a:lstStyle/>
        <a:p>
          <a:endParaRPr lang="en-US"/>
        </a:p>
      </dgm:t>
    </dgm:pt>
    <dgm:pt modelId="{99B086FB-E897-46AF-B5E2-D293A15809BB}" type="sibTrans" cxnId="{AE7CF9BA-357A-4E96-A52E-5F3C555251FC}">
      <dgm:prSet/>
      <dgm:spPr/>
      <dgm:t>
        <a:bodyPr/>
        <a:lstStyle/>
        <a:p>
          <a:endParaRPr lang="en-US"/>
        </a:p>
      </dgm:t>
    </dgm:pt>
    <dgm:pt modelId="{34C30D76-0D5A-4AC5-BB51-EC6C527BED56}">
      <dgm:prSet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5E376B2D-BB68-471B-98C9-00A1C57D6232}" type="parTrans" cxnId="{6D947664-ADB7-488C-B25C-ABE6FB2E381B}">
      <dgm:prSet/>
      <dgm:spPr/>
      <dgm:t>
        <a:bodyPr/>
        <a:lstStyle/>
        <a:p>
          <a:endParaRPr lang="en-US"/>
        </a:p>
      </dgm:t>
    </dgm:pt>
    <dgm:pt modelId="{DBB7B278-F1F1-4926-AB6F-F50A621EDE0D}" type="sibTrans" cxnId="{6D947664-ADB7-488C-B25C-ABE6FB2E381B}">
      <dgm:prSet/>
      <dgm:spPr/>
      <dgm:t>
        <a:bodyPr/>
        <a:lstStyle/>
        <a:p>
          <a:endParaRPr lang="en-US"/>
        </a:p>
      </dgm:t>
    </dgm:pt>
    <dgm:pt modelId="{3F5B7821-6058-4421-A0DF-9EBD954F9EB2}">
      <dgm:prSet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49ED7D44-E43B-454A-A706-031BDE97BDD6}" type="parTrans" cxnId="{918797B7-257E-4F08-8FCC-23DD9D2156B7}">
      <dgm:prSet/>
      <dgm:spPr/>
      <dgm:t>
        <a:bodyPr/>
        <a:lstStyle/>
        <a:p>
          <a:endParaRPr lang="en-US"/>
        </a:p>
      </dgm:t>
    </dgm:pt>
    <dgm:pt modelId="{5EE6C4A7-8A0A-4FC9-B602-DB68D024A73B}" type="sibTrans" cxnId="{918797B7-257E-4F08-8FCC-23DD9D2156B7}">
      <dgm:prSet/>
      <dgm:spPr/>
      <dgm:t>
        <a:bodyPr/>
        <a:lstStyle/>
        <a:p>
          <a:endParaRPr lang="en-US"/>
        </a:p>
      </dgm:t>
    </dgm:pt>
    <dgm:pt modelId="{C812A378-9ACA-47B9-82E3-DCC7E1B23793}">
      <dgm:prSet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C1730A45-C477-4D8B-B0C9-A864EE7179F3}" type="parTrans" cxnId="{135DE7EF-6E54-4211-A721-7F236F107318}">
      <dgm:prSet/>
      <dgm:spPr/>
      <dgm:t>
        <a:bodyPr/>
        <a:lstStyle/>
        <a:p>
          <a:endParaRPr lang="en-US"/>
        </a:p>
      </dgm:t>
    </dgm:pt>
    <dgm:pt modelId="{7DC161FB-5000-42F5-955A-077BE1317B83}" type="sibTrans" cxnId="{135DE7EF-6E54-4211-A721-7F236F107318}">
      <dgm:prSet/>
      <dgm:spPr/>
      <dgm:t>
        <a:bodyPr/>
        <a:lstStyle/>
        <a:p>
          <a:endParaRPr lang="en-US"/>
        </a:p>
      </dgm:t>
    </dgm:pt>
    <dgm:pt modelId="{31396DF4-1F4D-471E-91D6-C24F22537E05}">
      <dgm:prSet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6B297E49-CC29-4AE9-B62A-811C988E62FB}" type="parTrans" cxnId="{78DCF542-D641-4B2D-9D61-DB6A54CE5644}">
      <dgm:prSet/>
      <dgm:spPr/>
      <dgm:t>
        <a:bodyPr/>
        <a:lstStyle/>
        <a:p>
          <a:endParaRPr lang="en-US"/>
        </a:p>
      </dgm:t>
    </dgm:pt>
    <dgm:pt modelId="{1B6BFEC9-AD06-403D-AD0D-24E39D395312}" type="sibTrans" cxnId="{78DCF542-D641-4B2D-9D61-DB6A54CE5644}">
      <dgm:prSet/>
      <dgm:spPr/>
      <dgm:t>
        <a:bodyPr/>
        <a:lstStyle/>
        <a:p>
          <a:endParaRPr lang="en-US"/>
        </a:p>
      </dgm:t>
    </dgm:pt>
    <dgm:pt modelId="{0EE9C030-8C36-4E8E-A669-FC808B3AFA6E}">
      <dgm:prSet phldrT="[Text]"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F264C0AA-D321-41FE-80A6-726B1DF8F82F}" type="sibTrans" cxnId="{42D18ED1-4F9E-416B-B563-1C7B4F445DED}">
      <dgm:prSet/>
      <dgm:spPr/>
      <dgm:t>
        <a:bodyPr/>
        <a:lstStyle/>
        <a:p>
          <a:endParaRPr lang="en-US"/>
        </a:p>
      </dgm:t>
    </dgm:pt>
    <dgm:pt modelId="{3196D1C8-B2BF-499C-AC72-755D96E10F23}" type="parTrans" cxnId="{42D18ED1-4F9E-416B-B563-1C7B4F445DED}">
      <dgm:prSet/>
      <dgm:spPr/>
      <dgm:t>
        <a:bodyPr/>
        <a:lstStyle/>
        <a:p>
          <a:endParaRPr lang="en-US"/>
        </a:p>
      </dgm:t>
    </dgm:pt>
    <dgm:pt modelId="{A186059D-3BFA-435B-94D3-1F3FD8113B3D}" type="pres">
      <dgm:prSet presAssocID="{432A0083-B1FD-40AB-B300-B01322C837DD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E7A28F-6313-4083-AED8-4C1E4AE121E7}" type="pres">
      <dgm:prSet presAssocID="{E8E7AFD0-0C3F-4322-A520-1C1B90B53226}" presName="composite" presStyleCnt="0"/>
      <dgm:spPr/>
    </dgm:pt>
    <dgm:pt modelId="{330EDBE0-9AC3-4235-945F-1C05BEC43805}" type="pres">
      <dgm:prSet presAssocID="{E8E7AFD0-0C3F-4322-A520-1C1B90B53226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4373E5-E3D8-40D2-B2C3-348CFBC93054}" type="pres">
      <dgm:prSet presAssocID="{E8E7AFD0-0C3F-4322-A520-1C1B90B53226}" presName="parSh" presStyleLbl="node1" presStyleIdx="0" presStyleCnt="5"/>
      <dgm:spPr/>
      <dgm:t>
        <a:bodyPr/>
        <a:lstStyle/>
        <a:p>
          <a:endParaRPr lang="en-US"/>
        </a:p>
      </dgm:t>
    </dgm:pt>
    <dgm:pt modelId="{5B61385B-0A11-4FB8-A4EF-33E7D980FC40}" type="pres">
      <dgm:prSet presAssocID="{E8E7AFD0-0C3F-4322-A520-1C1B90B53226}" presName="desTx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1BACE0-7EB4-4F19-BC69-5D6F7BB12F2C}" type="pres">
      <dgm:prSet presAssocID="{C5C1F345-EE74-4C14-9E50-4C21FC558864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0700AA6-2F01-4D1F-98C9-7E440EEC1CBE}" type="pres">
      <dgm:prSet presAssocID="{C5C1F345-EE74-4C14-9E50-4C21FC558864}" presName="connTx" presStyleLbl="sibTrans2D1" presStyleIdx="0" presStyleCnt="4"/>
      <dgm:spPr/>
      <dgm:t>
        <a:bodyPr/>
        <a:lstStyle/>
        <a:p>
          <a:endParaRPr lang="en-US"/>
        </a:p>
      </dgm:t>
    </dgm:pt>
    <dgm:pt modelId="{0122DA65-EC1D-4C1D-9519-8F7D2403CF5A}" type="pres">
      <dgm:prSet presAssocID="{7D18DADE-EB03-4E04-8EDE-A2FCAA2A9489}" presName="composite" presStyleCnt="0"/>
      <dgm:spPr/>
    </dgm:pt>
    <dgm:pt modelId="{5F7E1BB8-0003-4884-9365-1E26A136F3DD}" type="pres">
      <dgm:prSet presAssocID="{7D18DADE-EB03-4E04-8EDE-A2FCAA2A9489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3A5F7E-82DB-4ECF-BAC1-2219FAD9F00A}" type="pres">
      <dgm:prSet presAssocID="{7D18DADE-EB03-4E04-8EDE-A2FCAA2A9489}" presName="parSh" presStyleLbl="node1" presStyleIdx="1" presStyleCnt="5"/>
      <dgm:spPr/>
      <dgm:t>
        <a:bodyPr/>
        <a:lstStyle/>
        <a:p>
          <a:endParaRPr lang="en-US"/>
        </a:p>
      </dgm:t>
    </dgm:pt>
    <dgm:pt modelId="{5D2BF1C4-4492-48DF-8612-5CCB24E65463}" type="pres">
      <dgm:prSet presAssocID="{7D18DADE-EB03-4E04-8EDE-A2FCAA2A9489}" presName="desTx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89DBE-C31C-4ABD-BD36-A135824D706C}" type="pres">
      <dgm:prSet presAssocID="{EAA71A64-CD53-46A0-B59F-4BB0AF740E9D}" presName="sibTrans" presStyleLbl="sibTrans2D1" presStyleIdx="1" presStyleCnt="4"/>
      <dgm:spPr/>
      <dgm:t>
        <a:bodyPr/>
        <a:lstStyle/>
        <a:p>
          <a:endParaRPr lang="en-US"/>
        </a:p>
      </dgm:t>
    </dgm:pt>
    <dgm:pt modelId="{DE48CBEB-678B-4925-B942-FF6A37633017}" type="pres">
      <dgm:prSet presAssocID="{EAA71A64-CD53-46A0-B59F-4BB0AF740E9D}" presName="connTx" presStyleLbl="sibTrans2D1" presStyleIdx="1" presStyleCnt="4"/>
      <dgm:spPr/>
      <dgm:t>
        <a:bodyPr/>
        <a:lstStyle/>
        <a:p>
          <a:endParaRPr lang="en-US"/>
        </a:p>
      </dgm:t>
    </dgm:pt>
    <dgm:pt modelId="{08CC2D48-D30F-4EEE-9D09-4A8D0369A50F}" type="pres">
      <dgm:prSet presAssocID="{93DAB959-91BF-4418-A87E-6F05516CF1B5}" presName="composite" presStyleCnt="0"/>
      <dgm:spPr/>
    </dgm:pt>
    <dgm:pt modelId="{F2C98221-4AE1-4CB0-8915-93D0A20FFA19}" type="pres">
      <dgm:prSet presAssocID="{93DAB959-91BF-4418-A87E-6F05516CF1B5}" presName="parTx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8C8868-54BA-4F5E-A642-B03596043CA5}" type="pres">
      <dgm:prSet presAssocID="{93DAB959-91BF-4418-A87E-6F05516CF1B5}" presName="parSh" presStyleLbl="node1" presStyleIdx="2" presStyleCnt="5"/>
      <dgm:spPr/>
      <dgm:t>
        <a:bodyPr/>
        <a:lstStyle/>
        <a:p>
          <a:endParaRPr lang="en-US"/>
        </a:p>
      </dgm:t>
    </dgm:pt>
    <dgm:pt modelId="{9A1A991D-CFCA-435C-8157-E7F40A9E7E05}" type="pres">
      <dgm:prSet presAssocID="{93DAB959-91BF-4418-A87E-6F05516CF1B5}" presName="desTx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AFBF23-6445-42D7-A6BB-0B173B6F90D9}" type="pres">
      <dgm:prSet presAssocID="{6F073E7D-9493-420F-BB74-758FCE883DC2}" presName="sibTrans" presStyleLbl="sibTrans2D1" presStyleIdx="2" presStyleCnt="4"/>
      <dgm:spPr/>
      <dgm:t>
        <a:bodyPr/>
        <a:lstStyle/>
        <a:p>
          <a:endParaRPr lang="en-US"/>
        </a:p>
      </dgm:t>
    </dgm:pt>
    <dgm:pt modelId="{00E73A11-F143-45A2-B47C-3C96F9858C9F}" type="pres">
      <dgm:prSet presAssocID="{6F073E7D-9493-420F-BB74-758FCE883DC2}" presName="connTx" presStyleLbl="sibTrans2D1" presStyleIdx="2" presStyleCnt="4"/>
      <dgm:spPr/>
      <dgm:t>
        <a:bodyPr/>
        <a:lstStyle/>
        <a:p>
          <a:endParaRPr lang="en-US"/>
        </a:p>
      </dgm:t>
    </dgm:pt>
    <dgm:pt modelId="{42EC7F74-2B5A-456E-85B6-F97A34C9EEEF}" type="pres">
      <dgm:prSet presAssocID="{FD37C016-E42B-4FC4-803A-979E0A5717C5}" presName="composite" presStyleCnt="0"/>
      <dgm:spPr/>
    </dgm:pt>
    <dgm:pt modelId="{EE2E4DC4-63B3-4D2B-810A-41F5E99077F5}" type="pres">
      <dgm:prSet presAssocID="{FD37C016-E42B-4FC4-803A-979E0A5717C5}" presName="parTx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305746-B87D-443A-8355-0F49D49F6243}" type="pres">
      <dgm:prSet presAssocID="{FD37C016-E42B-4FC4-803A-979E0A5717C5}" presName="parSh" presStyleLbl="node1" presStyleIdx="3" presStyleCnt="5"/>
      <dgm:spPr/>
      <dgm:t>
        <a:bodyPr/>
        <a:lstStyle/>
        <a:p>
          <a:endParaRPr lang="en-US"/>
        </a:p>
      </dgm:t>
    </dgm:pt>
    <dgm:pt modelId="{9F7778F4-4ECE-424A-9798-47BB09CEFC00}" type="pres">
      <dgm:prSet presAssocID="{FD37C016-E42B-4FC4-803A-979E0A5717C5}" presName="desTx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F6B263-1B9D-48CE-A5C2-2382DE3085ED}" type="pres">
      <dgm:prSet presAssocID="{08A821B7-2C43-4CB6-B039-4BBCEEC82937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70C0A42-B036-4196-A785-6DA68A0794FA}" type="pres">
      <dgm:prSet presAssocID="{08A821B7-2C43-4CB6-B039-4BBCEEC82937}" presName="connTx" presStyleLbl="sibTrans2D1" presStyleIdx="3" presStyleCnt="4"/>
      <dgm:spPr/>
      <dgm:t>
        <a:bodyPr/>
        <a:lstStyle/>
        <a:p>
          <a:endParaRPr lang="en-US"/>
        </a:p>
      </dgm:t>
    </dgm:pt>
    <dgm:pt modelId="{CEF4EA28-DB2F-4FD2-A742-1F71C4649693}" type="pres">
      <dgm:prSet presAssocID="{3363D90A-3E3D-4BC2-BB15-739102E54C6B}" presName="composite" presStyleCnt="0"/>
      <dgm:spPr/>
    </dgm:pt>
    <dgm:pt modelId="{71B202FB-8BE6-4F53-87F6-803670FE5DB8}" type="pres">
      <dgm:prSet presAssocID="{3363D90A-3E3D-4BC2-BB15-739102E54C6B}" presName="parTx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3C5927-698D-4F9C-9ED7-995D92F32057}" type="pres">
      <dgm:prSet presAssocID="{3363D90A-3E3D-4BC2-BB15-739102E54C6B}" presName="parSh" presStyleLbl="node1" presStyleIdx="4" presStyleCnt="5"/>
      <dgm:spPr/>
      <dgm:t>
        <a:bodyPr/>
        <a:lstStyle/>
        <a:p>
          <a:endParaRPr lang="en-US"/>
        </a:p>
      </dgm:t>
    </dgm:pt>
    <dgm:pt modelId="{367D5E93-4FD8-4809-9C92-55740228690E}" type="pres">
      <dgm:prSet presAssocID="{3363D90A-3E3D-4BC2-BB15-739102E54C6B}" presName="desTx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17ADA9-E955-4AD7-A24D-A1FCDC76B5BC}" type="presOf" srcId="{7D18DADE-EB03-4E04-8EDE-A2FCAA2A9489}" destId="{5F7E1BB8-0003-4884-9365-1E26A136F3DD}" srcOrd="0" destOrd="0" presId="urn:microsoft.com/office/officeart/2005/8/layout/process3"/>
    <dgm:cxn modelId="{6D947664-ADB7-488C-B25C-ABE6FB2E381B}" srcId="{FD37C016-E42B-4FC4-803A-979E0A5717C5}" destId="{34C30D76-0D5A-4AC5-BB51-EC6C527BED56}" srcOrd="2" destOrd="0" parTransId="{5E376B2D-BB68-471B-98C9-00A1C57D6232}" sibTransId="{DBB7B278-F1F1-4926-AB6F-F50A621EDE0D}"/>
    <dgm:cxn modelId="{0F45AD95-A422-4C04-9DA0-589713DAD248}" srcId="{7D18DADE-EB03-4E04-8EDE-A2FCAA2A9489}" destId="{B62EB7CE-500D-4ACB-B3D4-2D014A2EB1C0}" srcOrd="1" destOrd="0" parTransId="{1B0C04BC-4FBF-4FEE-AB17-BACB261E082A}" sibTransId="{4B9AEB4C-DB9D-4E0B-BAEF-9E180CFDA618}"/>
    <dgm:cxn modelId="{79456A0E-28C2-4FD9-920E-FB3E922A721A}" type="presOf" srcId="{7A1615DC-2B6C-42B0-83E4-112A0DEF0B36}" destId="{9F7778F4-4ECE-424A-9798-47BB09CEFC00}" srcOrd="0" destOrd="1" presId="urn:microsoft.com/office/officeart/2005/8/layout/process3"/>
    <dgm:cxn modelId="{1BC52FBA-4DCB-4D9A-8B23-DB90659BF45F}" type="presOf" srcId="{EAA71A64-CD53-46A0-B59F-4BB0AF740E9D}" destId="{6DA89DBE-C31C-4ABD-BD36-A135824D706C}" srcOrd="0" destOrd="0" presId="urn:microsoft.com/office/officeart/2005/8/layout/process3"/>
    <dgm:cxn modelId="{BE145D48-0279-47CA-A515-1DA2144529C4}" srcId="{432A0083-B1FD-40AB-B300-B01322C837DD}" destId="{3363D90A-3E3D-4BC2-BB15-739102E54C6B}" srcOrd="4" destOrd="0" parTransId="{13193D0D-75FE-4794-87D3-46E4D6140DEB}" sibTransId="{31A4C2EB-8744-40AE-AC52-8ABE2B2FD15B}"/>
    <dgm:cxn modelId="{D20B55D4-2F40-436F-9C83-887A524339EB}" type="presOf" srcId="{432A0083-B1FD-40AB-B300-B01322C837DD}" destId="{A186059D-3BFA-435B-94D3-1F3FD8113B3D}" srcOrd="0" destOrd="0" presId="urn:microsoft.com/office/officeart/2005/8/layout/process3"/>
    <dgm:cxn modelId="{78DCF542-D641-4B2D-9D61-DB6A54CE5644}" srcId="{3363D90A-3E3D-4BC2-BB15-739102E54C6B}" destId="{31396DF4-1F4D-471E-91D6-C24F22537E05}" srcOrd="2" destOrd="0" parTransId="{6B297E49-CC29-4AE9-B62A-811C988E62FB}" sibTransId="{1B6BFEC9-AD06-403D-AD0D-24E39D395312}"/>
    <dgm:cxn modelId="{6F476EB9-EE2A-4B3A-AB97-C69292764D4E}" type="presOf" srcId="{3363D90A-3E3D-4BC2-BB15-739102E54C6B}" destId="{71B202FB-8BE6-4F53-87F6-803670FE5DB8}" srcOrd="0" destOrd="0" presId="urn:microsoft.com/office/officeart/2005/8/layout/process3"/>
    <dgm:cxn modelId="{7541EE67-33A4-4CBB-A6C8-123776BE7AB7}" srcId="{E8E7AFD0-0C3F-4322-A520-1C1B90B53226}" destId="{C7EB2C47-FDAE-4E8F-BBEF-C6904F0DD64C}" srcOrd="2" destOrd="0" parTransId="{FBCD21FC-8AF8-4B4B-9821-2FBE2E9A5570}" sibTransId="{48CD82C6-B640-41A5-BC6E-94EE98662F22}"/>
    <dgm:cxn modelId="{BB4F0B3A-C8D7-4D69-AF0C-5370E7E20FA4}" type="presOf" srcId="{C812A378-9ACA-47B9-82E3-DCC7E1B23793}" destId="{367D5E93-4FD8-4809-9C92-55740228690E}" srcOrd="0" destOrd="1" presId="urn:microsoft.com/office/officeart/2005/8/layout/process3"/>
    <dgm:cxn modelId="{816E6717-F4AF-4523-B1C6-35D4A1EA87F2}" type="presOf" srcId="{7D18DADE-EB03-4E04-8EDE-A2FCAA2A9489}" destId="{753A5F7E-82DB-4ECF-BAC1-2219FAD9F00A}" srcOrd="1" destOrd="0" presId="urn:microsoft.com/office/officeart/2005/8/layout/process3"/>
    <dgm:cxn modelId="{14E4E29A-CF4A-4645-9476-C3854AB38108}" srcId="{432A0083-B1FD-40AB-B300-B01322C837DD}" destId="{E8E7AFD0-0C3F-4322-A520-1C1B90B53226}" srcOrd="0" destOrd="0" parTransId="{9FB816E4-3A92-4B59-A674-0A4E392DCF33}" sibTransId="{C5C1F345-EE74-4C14-9E50-4C21FC558864}"/>
    <dgm:cxn modelId="{FDF9D5A6-15ED-4B73-B55A-80F3C29C2EDB}" srcId="{E8E7AFD0-0C3F-4322-A520-1C1B90B53226}" destId="{896A396D-CFAF-4891-962C-2192F42677DE}" srcOrd="1" destOrd="0" parTransId="{89EE98D7-CE93-417C-856C-28C9BC19303B}" sibTransId="{5AB5AACA-361D-4CCA-A049-E8B83912D7C6}"/>
    <dgm:cxn modelId="{918797B7-257E-4F08-8FCC-23DD9D2156B7}" srcId="{3363D90A-3E3D-4BC2-BB15-739102E54C6B}" destId="{3F5B7821-6058-4421-A0DF-9EBD954F9EB2}" srcOrd="0" destOrd="0" parTransId="{49ED7D44-E43B-454A-A706-031BDE97BDD6}" sibTransId="{5EE6C4A7-8A0A-4FC9-B602-DB68D024A73B}"/>
    <dgm:cxn modelId="{DA57A750-4914-42FD-96CD-93FE243F5D40}" srcId="{432A0083-B1FD-40AB-B300-B01322C837DD}" destId="{FD37C016-E42B-4FC4-803A-979E0A5717C5}" srcOrd="3" destOrd="0" parTransId="{00DEDCA4-3E4D-45C8-9945-9002D2A6B2A1}" sibTransId="{08A821B7-2C43-4CB6-B039-4BBCEEC82937}"/>
    <dgm:cxn modelId="{BC2A7327-D7F0-43FE-B2D9-252FEC69C61F}" type="presOf" srcId="{0EE9C030-8C36-4E8E-A669-FC808B3AFA6E}" destId="{5B61385B-0A11-4FB8-A4EF-33E7D980FC40}" srcOrd="0" destOrd="0" presId="urn:microsoft.com/office/officeart/2005/8/layout/process3"/>
    <dgm:cxn modelId="{10E30E5C-9C2A-4479-8B65-03990B9B27D5}" type="presOf" srcId="{6F073E7D-9493-420F-BB74-758FCE883DC2}" destId="{00E73A11-F143-45A2-B47C-3C96F9858C9F}" srcOrd="1" destOrd="0" presId="urn:microsoft.com/office/officeart/2005/8/layout/process3"/>
    <dgm:cxn modelId="{5FAC2B4E-9991-4DF4-9EBC-264A730534B4}" type="presOf" srcId="{86F4ABF6-9E82-4D1F-983E-782189F47672}" destId="{9A1A991D-CFCA-435C-8157-E7F40A9E7E05}" srcOrd="0" destOrd="1" presId="urn:microsoft.com/office/officeart/2005/8/layout/process3"/>
    <dgm:cxn modelId="{ADFE6144-8756-4718-A68D-24E07136F139}" type="presOf" srcId="{E8E7AFD0-0C3F-4322-A520-1C1B90B53226}" destId="{824373E5-E3D8-40D2-B2C3-348CFBC93054}" srcOrd="1" destOrd="0" presId="urn:microsoft.com/office/officeart/2005/8/layout/process3"/>
    <dgm:cxn modelId="{AE7CF9BA-357A-4E96-A52E-5F3C555251FC}" srcId="{FD37C016-E42B-4FC4-803A-979E0A5717C5}" destId="{7A1615DC-2B6C-42B0-83E4-112A0DEF0B36}" srcOrd="1" destOrd="0" parTransId="{5FAAFF2E-B388-44E0-92AD-1F080A34B727}" sibTransId="{99B086FB-E897-46AF-B5E2-D293A15809BB}"/>
    <dgm:cxn modelId="{56EFD43F-A854-4CE4-9C72-FBBADB070C7C}" srcId="{93DAB959-91BF-4418-A87E-6F05516CF1B5}" destId="{6AF49DFE-3CEA-4D2D-9349-0BE8386883C4}" srcOrd="0" destOrd="0" parTransId="{FCE6E73D-972B-45A1-AB27-BE41B3B8FEBD}" sibTransId="{2929203B-3187-4E0C-BD4C-83B80A838068}"/>
    <dgm:cxn modelId="{5C4DE0E6-18F6-4548-A845-2AEC955B391E}" type="presOf" srcId="{3F5B7821-6058-4421-A0DF-9EBD954F9EB2}" destId="{367D5E93-4FD8-4809-9C92-55740228690E}" srcOrd="0" destOrd="0" presId="urn:microsoft.com/office/officeart/2005/8/layout/process3"/>
    <dgm:cxn modelId="{EC18EDAA-80A8-4FCF-A228-34A52C02E6BB}" srcId="{93DAB959-91BF-4418-A87E-6F05516CF1B5}" destId="{7064209B-53BA-4F21-B04D-DE08631B4A98}" srcOrd="2" destOrd="0" parTransId="{0D6D9FBB-6240-48A3-B0C9-D72EC2F64FFC}" sibTransId="{E9B48541-034E-49BF-AB58-7CBB38F76ADB}"/>
    <dgm:cxn modelId="{570F3DFA-E1EA-4956-B1FC-101ABAE1F083}" type="presOf" srcId="{3363D90A-3E3D-4BC2-BB15-739102E54C6B}" destId="{D53C5927-698D-4F9C-9ED7-995D92F32057}" srcOrd="1" destOrd="0" presId="urn:microsoft.com/office/officeart/2005/8/layout/process3"/>
    <dgm:cxn modelId="{F2234769-9967-4CA3-A839-002317F751EB}" type="presOf" srcId="{93DAB959-91BF-4418-A87E-6F05516CF1B5}" destId="{F2C98221-4AE1-4CB0-8915-93D0A20FFA19}" srcOrd="0" destOrd="0" presId="urn:microsoft.com/office/officeart/2005/8/layout/process3"/>
    <dgm:cxn modelId="{D5B18AAC-8E36-4417-84A0-15FDABAD0419}" type="presOf" srcId="{B62EB7CE-500D-4ACB-B3D4-2D014A2EB1C0}" destId="{5D2BF1C4-4492-48DF-8612-5CCB24E65463}" srcOrd="0" destOrd="1" presId="urn:microsoft.com/office/officeart/2005/8/layout/process3"/>
    <dgm:cxn modelId="{C8B923A2-14F2-4164-BF2B-B1EDBAA3F537}" type="presOf" srcId="{6F073E7D-9493-420F-BB74-758FCE883DC2}" destId="{CCAFBF23-6445-42D7-A6BB-0B173B6F90D9}" srcOrd="0" destOrd="0" presId="urn:microsoft.com/office/officeart/2005/8/layout/process3"/>
    <dgm:cxn modelId="{42D18ED1-4F9E-416B-B563-1C7B4F445DED}" srcId="{E8E7AFD0-0C3F-4322-A520-1C1B90B53226}" destId="{0EE9C030-8C36-4E8E-A669-FC808B3AFA6E}" srcOrd="0" destOrd="0" parTransId="{3196D1C8-B2BF-499C-AC72-755D96E10F23}" sibTransId="{F264C0AA-D321-41FE-80A6-726B1DF8F82F}"/>
    <dgm:cxn modelId="{3277525E-B8B9-41AE-B0D3-C3A4BB0C05CB}" type="presOf" srcId="{C5C1F345-EE74-4C14-9E50-4C21FC558864}" destId="{781BACE0-7EB4-4F19-BC69-5D6F7BB12F2C}" srcOrd="0" destOrd="0" presId="urn:microsoft.com/office/officeart/2005/8/layout/process3"/>
    <dgm:cxn modelId="{343315DD-8D80-408A-A689-4FEA90B9191A}" type="presOf" srcId="{D1B47B7F-0110-4ADD-B9AB-54304C4DFA75}" destId="{5D2BF1C4-4492-48DF-8612-5CCB24E65463}" srcOrd="0" destOrd="2" presId="urn:microsoft.com/office/officeart/2005/8/layout/process3"/>
    <dgm:cxn modelId="{97B42BDB-5F83-47E5-B6CD-5BE4EC81702E}" srcId="{7D18DADE-EB03-4E04-8EDE-A2FCAA2A9489}" destId="{D1B47B7F-0110-4ADD-B9AB-54304C4DFA75}" srcOrd="2" destOrd="0" parTransId="{F15A2697-7AA8-4D04-A393-E2BB66F6EBCB}" sibTransId="{0FA136E7-98A1-4ED9-95F3-DD1029E62488}"/>
    <dgm:cxn modelId="{5259A91A-EE25-4D46-83A5-99E61B23AC35}" type="presOf" srcId="{C7EB2C47-FDAE-4E8F-BBEF-C6904F0DD64C}" destId="{5B61385B-0A11-4FB8-A4EF-33E7D980FC40}" srcOrd="0" destOrd="2" presId="urn:microsoft.com/office/officeart/2005/8/layout/process3"/>
    <dgm:cxn modelId="{B184E33B-9B8A-49E0-930D-7545B0EE50A8}" type="presOf" srcId="{896A396D-CFAF-4891-962C-2192F42677DE}" destId="{5B61385B-0A11-4FB8-A4EF-33E7D980FC40}" srcOrd="0" destOrd="1" presId="urn:microsoft.com/office/officeart/2005/8/layout/process3"/>
    <dgm:cxn modelId="{DE307003-FB0D-4BBF-B67C-EEC38596BDFD}" type="presOf" srcId="{08A821B7-2C43-4CB6-B039-4BBCEEC82937}" destId="{970C0A42-B036-4196-A785-6DA68A0794FA}" srcOrd="1" destOrd="0" presId="urn:microsoft.com/office/officeart/2005/8/layout/process3"/>
    <dgm:cxn modelId="{981551E4-6EBD-4C6E-87E0-494B44F21A59}" type="presOf" srcId="{31396DF4-1F4D-471E-91D6-C24F22537E05}" destId="{367D5E93-4FD8-4809-9C92-55740228690E}" srcOrd="0" destOrd="2" presId="urn:microsoft.com/office/officeart/2005/8/layout/process3"/>
    <dgm:cxn modelId="{77FEEB6E-61AB-49DE-AEDC-E9E5AE96449F}" type="presOf" srcId="{5DF7716A-D519-48AE-A245-634E7B8F4E73}" destId="{5D2BF1C4-4492-48DF-8612-5CCB24E65463}" srcOrd="0" destOrd="0" presId="urn:microsoft.com/office/officeart/2005/8/layout/process3"/>
    <dgm:cxn modelId="{5BEF4F08-DA1A-4587-88A5-F0DD5198636B}" srcId="{7D18DADE-EB03-4E04-8EDE-A2FCAA2A9489}" destId="{5DF7716A-D519-48AE-A245-634E7B8F4E73}" srcOrd="0" destOrd="0" parTransId="{C83EF18F-5844-4697-9B4F-3C1DAB23B635}" sibTransId="{80C2E103-D719-462A-9A7D-55DB3E1C1304}"/>
    <dgm:cxn modelId="{D9415388-C69C-440E-ABEB-083007016218}" type="presOf" srcId="{EAA71A64-CD53-46A0-B59F-4BB0AF740E9D}" destId="{DE48CBEB-678B-4925-B942-FF6A37633017}" srcOrd="1" destOrd="0" presId="urn:microsoft.com/office/officeart/2005/8/layout/process3"/>
    <dgm:cxn modelId="{512CEF7F-CFA9-4273-8296-DBB314F771F0}" type="presOf" srcId="{93DAB959-91BF-4418-A87E-6F05516CF1B5}" destId="{118C8868-54BA-4F5E-A642-B03596043CA5}" srcOrd="1" destOrd="0" presId="urn:microsoft.com/office/officeart/2005/8/layout/process3"/>
    <dgm:cxn modelId="{CC522FA1-0945-4782-9E66-DBD3E59676D1}" type="presOf" srcId="{C5C1F345-EE74-4C14-9E50-4C21FC558864}" destId="{A0700AA6-2F01-4D1F-98C9-7E440EEC1CBE}" srcOrd="1" destOrd="0" presId="urn:microsoft.com/office/officeart/2005/8/layout/process3"/>
    <dgm:cxn modelId="{165EDA9A-C6E4-4598-9EAE-959BFCB965AC}" type="presOf" srcId="{6AF49DFE-3CEA-4D2D-9349-0BE8386883C4}" destId="{9A1A991D-CFCA-435C-8157-E7F40A9E7E05}" srcOrd="0" destOrd="0" presId="urn:microsoft.com/office/officeart/2005/8/layout/process3"/>
    <dgm:cxn modelId="{7238501B-0598-460D-8D21-9D32E2B0D103}" type="presOf" srcId="{3A670C4B-C916-4578-B167-A582CBE8F390}" destId="{9F7778F4-4ECE-424A-9798-47BB09CEFC00}" srcOrd="0" destOrd="0" presId="urn:microsoft.com/office/officeart/2005/8/layout/process3"/>
    <dgm:cxn modelId="{A15939CF-D194-4850-93D1-DEBA442A9A4D}" srcId="{432A0083-B1FD-40AB-B300-B01322C837DD}" destId="{7D18DADE-EB03-4E04-8EDE-A2FCAA2A9489}" srcOrd="1" destOrd="0" parTransId="{725CA244-0941-4BF5-833D-CFE61123E9E4}" sibTransId="{EAA71A64-CD53-46A0-B59F-4BB0AF740E9D}"/>
    <dgm:cxn modelId="{82F1954C-6EF7-43A7-9219-0AD326057C2B}" srcId="{93DAB959-91BF-4418-A87E-6F05516CF1B5}" destId="{86F4ABF6-9E82-4D1F-983E-782189F47672}" srcOrd="1" destOrd="0" parTransId="{47F15FA1-B731-440D-BBD4-5B3E2439C267}" sibTransId="{ED565CD1-FDE3-49C6-A250-256C67C671A7}"/>
    <dgm:cxn modelId="{0C114823-0D78-43FD-92F1-C69633B3EB5C}" type="presOf" srcId="{7064209B-53BA-4F21-B04D-DE08631B4A98}" destId="{9A1A991D-CFCA-435C-8157-E7F40A9E7E05}" srcOrd="0" destOrd="2" presId="urn:microsoft.com/office/officeart/2005/8/layout/process3"/>
    <dgm:cxn modelId="{6279C452-59A3-40F5-91B8-AF94FDB1567B}" type="presOf" srcId="{E8E7AFD0-0C3F-4322-A520-1C1B90B53226}" destId="{330EDBE0-9AC3-4235-945F-1C05BEC43805}" srcOrd="0" destOrd="0" presId="urn:microsoft.com/office/officeart/2005/8/layout/process3"/>
    <dgm:cxn modelId="{603935C9-1CD7-4FAC-84EB-52BCA9FB92AD}" type="presOf" srcId="{FD37C016-E42B-4FC4-803A-979E0A5717C5}" destId="{EB305746-B87D-443A-8355-0F49D49F6243}" srcOrd="1" destOrd="0" presId="urn:microsoft.com/office/officeart/2005/8/layout/process3"/>
    <dgm:cxn modelId="{E387D160-117D-4370-8301-3C1EF5756C3E}" srcId="{FD37C016-E42B-4FC4-803A-979E0A5717C5}" destId="{3A670C4B-C916-4578-B167-A582CBE8F390}" srcOrd="0" destOrd="0" parTransId="{044D75C4-6719-4A9B-B471-2666226A71CD}" sibTransId="{E4526BFB-DBC3-4D64-B5C9-594D26638A15}"/>
    <dgm:cxn modelId="{135DE7EF-6E54-4211-A721-7F236F107318}" srcId="{3363D90A-3E3D-4BC2-BB15-739102E54C6B}" destId="{C812A378-9ACA-47B9-82E3-DCC7E1B23793}" srcOrd="1" destOrd="0" parTransId="{C1730A45-C477-4D8B-B0C9-A864EE7179F3}" sibTransId="{7DC161FB-5000-42F5-955A-077BE1317B83}"/>
    <dgm:cxn modelId="{6FF7E593-2B55-480B-87C0-B177968BFA8D}" type="presOf" srcId="{08A821B7-2C43-4CB6-B039-4BBCEEC82937}" destId="{81F6B263-1B9D-48CE-A5C2-2382DE3085ED}" srcOrd="0" destOrd="0" presId="urn:microsoft.com/office/officeart/2005/8/layout/process3"/>
    <dgm:cxn modelId="{DB2480E8-DD43-4478-A767-BFDB2D887C08}" type="presOf" srcId="{34C30D76-0D5A-4AC5-BB51-EC6C527BED56}" destId="{9F7778F4-4ECE-424A-9798-47BB09CEFC00}" srcOrd="0" destOrd="2" presId="urn:microsoft.com/office/officeart/2005/8/layout/process3"/>
    <dgm:cxn modelId="{E1CB490E-1E59-454D-9242-57FD1A908555}" srcId="{432A0083-B1FD-40AB-B300-B01322C837DD}" destId="{93DAB959-91BF-4418-A87E-6F05516CF1B5}" srcOrd="2" destOrd="0" parTransId="{FD5DF5A5-C596-4AD5-B1C7-D41457EACF02}" sibTransId="{6F073E7D-9493-420F-BB74-758FCE883DC2}"/>
    <dgm:cxn modelId="{0228F3F9-2A58-4CC6-BDD9-D8D3D3D8B507}" type="presOf" srcId="{FD37C016-E42B-4FC4-803A-979E0A5717C5}" destId="{EE2E4DC4-63B3-4D2B-810A-41F5E99077F5}" srcOrd="0" destOrd="0" presId="urn:microsoft.com/office/officeart/2005/8/layout/process3"/>
    <dgm:cxn modelId="{40696744-CAA6-4C83-A704-A56C3056AA2C}" type="presParOf" srcId="{A186059D-3BFA-435B-94D3-1F3FD8113B3D}" destId="{74E7A28F-6313-4083-AED8-4C1E4AE121E7}" srcOrd="0" destOrd="0" presId="urn:microsoft.com/office/officeart/2005/8/layout/process3"/>
    <dgm:cxn modelId="{1CDCDADA-0C26-4CBF-BF5A-291146B2C5A0}" type="presParOf" srcId="{74E7A28F-6313-4083-AED8-4C1E4AE121E7}" destId="{330EDBE0-9AC3-4235-945F-1C05BEC43805}" srcOrd="0" destOrd="0" presId="urn:microsoft.com/office/officeart/2005/8/layout/process3"/>
    <dgm:cxn modelId="{C6441CD5-F6B4-4361-81A4-7C5BCC8151D2}" type="presParOf" srcId="{74E7A28F-6313-4083-AED8-4C1E4AE121E7}" destId="{824373E5-E3D8-40D2-B2C3-348CFBC93054}" srcOrd="1" destOrd="0" presId="urn:microsoft.com/office/officeart/2005/8/layout/process3"/>
    <dgm:cxn modelId="{869A3564-AE76-412D-887B-E9C3B5F2ABD8}" type="presParOf" srcId="{74E7A28F-6313-4083-AED8-4C1E4AE121E7}" destId="{5B61385B-0A11-4FB8-A4EF-33E7D980FC40}" srcOrd="2" destOrd="0" presId="urn:microsoft.com/office/officeart/2005/8/layout/process3"/>
    <dgm:cxn modelId="{F743E77B-17F8-4CFD-AB5E-6A8727F7BE5D}" type="presParOf" srcId="{A186059D-3BFA-435B-94D3-1F3FD8113B3D}" destId="{781BACE0-7EB4-4F19-BC69-5D6F7BB12F2C}" srcOrd="1" destOrd="0" presId="urn:microsoft.com/office/officeart/2005/8/layout/process3"/>
    <dgm:cxn modelId="{C44667B7-CE2B-4A57-B1A5-67909856BB88}" type="presParOf" srcId="{781BACE0-7EB4-4F19-BC69-5D6F7BB12F2C}" destId="{A0700AA6-2F01-4D1F-98C9-7E440EEC1CBE}" srcOrd="0" destOrd="0" presId="urn:microsoft.com/office/officeart/2005/8/layout/process3"/>
    <dgm:cxn modelId="{4EF916F4-1CBF-4DC6-AC6E-838F0E74FB82}" type="presParOf" srcId="{A186059D-3BFA-435B-94D3-1F3FD8113B3D}" destId="{0122DA65-EC1D-4C1D-9519-8F7D2403CF5A}" srcOrd="2" destOrd="0" presId="urn:microsoft.com/office/officeart/2005/8/layout/process3"/>
    <dgm:cxn modelId="{7365249B-3AC1-42F1-8D33-184775242BD6}" type="presParOf" srcId="{0122DA65-EC1D-4C1D-9519-8F7D2403CF5A}" destId="{5F7E1BB8-0003-4884-9365-1E26A136F3DD}" srcOrd="0" destOrd="0" presId="urn:microsoft.com/office/officeart/2005/8/layout/process3"/>
    <dgm:cxn modelId="{A9716E2B-4D61-4ED1-9401-38A969D1201B}" type="presParOf" srcId="{0122DA65-EC1D-4C1D-9519-8F7D2403CF5A}" destId="{753A5F7E-82DB-4ECF-BAC1-2219FAD9F00A}" srcOrd="1" destOrd="0" presId="urn:microsoft.com/office/officeart/2005/8/layout/process3"/>
    <dgm:cxn modelId="{3C76D89D-605F-4198-81A6-69B04A5613F6}" type="presParOf" srcId="{0122DA65-EC1D-4C1D-9519-8F7D2403CF5A}" destId="{5D2BF1C4-4492-48DF-8612-5CCB24E65463}" srcOrd="2" destOrd="0" presId="urn:microsoft.com/office/officeart/2005/8/layout/process3"/>
    <dgm:cxn modelId="{A15FC8B6-D9CB-41E1-B95D-4C0556C7B2ED}" type="presParOf" srcId="{A186059D-3BFA-435B-94D3-1F3FD8113B3D}" destId="{6DA89DBE-C31C-4ABD-BD36-A135824D706C}" srcOrd="3" destOrd="0" presId="urn:microsoft.com/office/officeart/2005/8/layout/process3"/>
    <dgm:cxn modelId="{5805286C-4EAD-402B-ADC8-68609393AC42}" type="presParOf" srcId="{6DA89DBE-C31C-4ABD-BD36-A135824D706C}" destId="{DE48CBEB-678B-4925-B942-FF6A37633017}" srcOrd="0" destOrd="0" presId="urn:microsoft.com/office/officeart/2005/8/layout/process3"/>
    <dgm:cxn modelId="{0E3B1949-7DFE-4D67-9D71-2EBD6AEB9F7A}" type="presParOf" srcId="{A186059D-3BFA-435B-94D3-1F3FD8113B3D}" destId="{08CC2D48-D30F-4EEE-9D09-4A8D0369A50F}" srcOrd="4" destOrd="0" presId="urn:microsoft.com/office/officeart/2005/8/layout/process3"/>
    <dgm:cxn modelId="{B7191575-E90D-402B-AE04-4DB8816CB24A}" type="presParOf" srcId="{08CC2D48-D30F-4EEE-9D09-4A8D0369A50F}" destId="{F2C98221-4AE1-4CB0-8915-93D0A20FFA19}" srcOrd="0" destOrd="0" presId="urn:microsoft.com/office/officeart/2005/8/layout/process3"/>
    <dgm:cxn modelId="{2FE3B619-AC12-4DDD-B3CF-660567E993CC}" type="presParOf" srcId="{08CC2D48-D30F-4EEE-9D09-4A8D0369A50F}" destId="{118C8868-54BA-4F5E-A642-B03596043CA5}" srcOrd="1" destOrd="0" presId="urn:microsoft.com/office/officeart/2005/8/layout/process3"/>
    <dgm:cxn modelId="{118E6693-45C0-4B4E-91F4-578FE423795D}" type="presParOf" srcId="{08CC2D48-D30F-4EEE-9D09-4A8D0369A50F}" destId="{9A1A991D-CFCA-435C-8157-E7F40A9E7E05}" srcOrd="2" destOrd="0" presId="urn:microsoft.com/office/officeart/2005/8/layout/process3"/>
    <dgm:cxn modelId="{C292E26A-45F0-4399-92F3-7004C7A7BF10}" type="presParOf" srcId="{A186059D-3BFA-435B-94D3-1F3FD8113B3D}" destId="{CCAFBF23-6445-42D7-A6BB-0B173B6F90D9}" srcOrd="5" destOrd="0" presId="urn:microsoft.com/office/officeart/2005/8/layout/process3"/>
    <dgm:cxn modelId="{13AD9686-5338-46FD-BB7D-8DCB2F449B09}" type="presParOf" srcId="{CCAFBF23-6445-42D7-A6BB-0B173B6F90D9}" destId="{00E73A11-F143-45A2-B47C-3C96F9858C9F}" srcOrd="0" destOrd="0" presId="urn:microsoft.com/office/officeart/2005/8/layout/process3"/>
    <dgm:cxn modelId="{861FA069-CB93-40CE-94AB-08A5B604D552}" type="presParOf" srcId="{A186059D-3BFA-435B-94D3-1F3FD8113B3D}" destId="{42EC7F74-2B5A-456E-85B6-F97A34C9EEEF}" srcOrd="6" destOrd="0" presId="urn:microsoft.com/office/officeart/2005/8/layout/process3"/>
    <dgm:cxn modelId="{7CA732BD-3B20-4FF8-B6AE-BE9534E533FA}" type="presParOf" srcId="{42EC7F74-2B5A-456E-85B6-F97A34C9EEEF}" destId="{EE2E4DC4-63B3-4D2B-810A-41F5E99077F5}" srcOrd="0" destOrd="0" presId="urn:microsoft.com/office/officeart/2005/8/layout/process3"/>
    <dgm:cxn modelId="{41A51806-7AEF-4408-B49A-526BF8B1354E}" type="presParOf" srcId="{42EC7F74-2B5A-456E-85B6-F97A34C9EEEF}" destId="{EB305746-B87D-443A-8355-0F49D49F6243}" srcOrd="1" destOrd="0" presId="urn:microsoft.com/office/officeart/2005/8/layout/process3"/>
    <dgm:cxn modelId="{882D2A01-DDEE-4119-AFAA-99DE51CCA8F0}" type="presParOf" srcId="{42EC7F74-2B5A-456E-85B6-F97A34C9EEEF}" destId="{9F7778F4-4ECE-424A-9798-47BB09CEFC00}" srcOrd="2" destOrd="0" presId="urn:microsoft.com/office/officeart/2005/8/layout/process3"/>
    <dgm:cxn modelId="{42E9A027-90F9-4796-8F69-48C577F1E399}" type="presParOf" srcId="{A186059D-3BFA-435B-94D3-1F3FD8113B3D}" destId="{81F6B263-1B9D-48CE-A5C2-2382DE3085ED}" srcOrd="7" destOrd="0" presId="urn:microsoft.com/office/officeart/2005/8/layout/process3"/>
    <dgm:cxn modelId="{78744085-CB0A-4F2D-8325-775D11FC1637}" type="presParOf" srcId="{81F6B263-1B9D-48CE-A5C2-2382DE3085ED}" destId="{970C0A42-B036-4196-A785-6DA68A0794FA}" srcOrd="0" destOrd="0" presId="urn:microsoft.com/office/officeart/2005/8/layout/process3"/>
    <dgm:cxn modelId="{DADBA2A5-B3E4-41EA-A5E6-8086CDF58210}" type="presParOf" srcId="{A186059D-3BFA-435B-94D3-1F3FD8113B3D}" destId="{CEF4EA28-DB2F-4FD2-A742-1F71C4649693}" srcOrd="8" destOrd="0" presId="urn:microsoft.com/office/officeart/2005/8/layout/process3"/>
    <dgm:cxn modelId="{54D898DB-3CC1-4EE0-B871-3E8B473733B7}" type="presParOf" srcId="{CEF4EA28-DB2F-4FD2-A742-1F71C4649693}" destId="{71B202FB-8BE6-4F53-87F6-803670FE5DB8}" srcOrd="0" destOrd="0" presId="urn:microsoft.com/office/officeart/2005/8/layout/process3"/>
    <dgm:cxn modelId="{4F307B91-A923-47DC-8566-B297CD3DDBBE}" type="presParOf" srcId="{CEF4EA28-DB2F-4FD2-A742-1F71C4649693}" destId="{D53C5927-698D-4F9C-9ED7-995D92F32057}" srcOrd="1" destOrd="0" presId="urn:microsoft.com/office/officeart/2005/8/layout/process3"/>
    <dgm:cxn modelId="{CFF03096-4D8B-4032-905E-414414721631}" type="presParOf" srcId="{CEF4EA28-DB2F-4FD2-A742-1F71C4649693}" destId="{367D5E93-4FD8-4809-9C92-55740228690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4DA3C-5F34-4296-ACAD-55C67FB3E165}" type="doc">
      <dgm:prSet loTypeId="urn:microsoft.com/office/officeart/2005/8/layout/process1" loCatId="process" qsTypeId="urn:microsoft.com/office/officeart/2005/8/quickstyle/simple3" qsCatId="simple" csTypeId="urn:microsoft.com/office/officeart/2005/8/colors/accent3_3" csCatId="accent3" phldr="1"/>
      <dgm:spPr/>
    </dgm:pt>
    <dgm:pt modelId="{6BE05BD6-8E7D-4507-BD09-711B2E018887}">
      <dgm:prSet phldrT="[Text]"/>
      <dgm:spPr/>
      <dgm:t>
        <a:bodyPr/>
        <a:lstStyle/>
        <a:p>
          <a:r>
            <a:rPr lang="en-GB" dirty="0" smtClean="0"/>
            <a:t>Plan</a:t>
          </a:r>
          <a:endParaRPr lang="en-US" dirty="0"/>
        </a:p>
      </dgm:t>
    </dgm:pt>
    <dgm:pt modelId="{7A383F0F-2FC6-4D63-ABD6-7BBDFD20E47F}" type="parTrans" cxnId="{9E3E894C-8CCD-4D53-931A-42DB68E51E14}">
      <dgm:prSet/>
      <dgm:spPr/>
      <dgm:t>
        <a:bodyPr/>
        <a:lstStyle/>
        <a:p>
          <a:endParaRPr lang="en-US"/>
        </a:p>
      </dgm:t>
    </dgm:pt>
    <dgm:pt modelId="{91808AAB-685B-4C73-9A3C-219AE26A12B2}" type="sibTrans" cxnId="{9E3E894C-8CCD-4D53-931A-42DB68E51E14}">
      <dgm:prSet/>
      <dgm:spPr/>
      <dgm:t>
        <a:bodyPr/>
        <a:lstStyle/>
        <a:p>
          <a:endParaRPr lang="en-US"/>
        </a:p>
      </dgm:t>
    </dgm:pt>
    <dgm:pt modelId="{1554A441-B4E0-4D47-A983-1FD5990E3DA1}">
      <dgm:prSet phldrT="[Text]"/>
      <dgm:spPr/>
      <dgm:t>
        <a:bodyPr/>
        <a:lstStyle/>
        <a:p>
          <a:r>
            <a:rPr lang="en-GB" dirty="0" smtClean="0"/>
            <a:t>Do</a:t>
          </a:r>
          <a:endParaRPr lang="en-US" dirty="0"/>
        </a:p>
      </dgm:t>
    </dgm:pt>
    <dgm:pt modelId="{F28F36DF-00C3-4238-9DBF-2CE62D2C9018}" type="parTrans" cxnId="{058ACA5B-FE34-4132-9BA7-B7D72FF9C4A8}">
      <dgm:prSet/>
      <dgm:spPr/>
      <dgm:t>
        <a:bodyPr/>
        <a:lstStyle/>
        <a:p>
          <a:endParaRPr lang="en-US"/>
        </a:p>
      </dgm:t>
    </dgm:pt>
    <dgm:pt modelId="{7D066B40-AC58-4DEC-BD1A-759B8509576B}" type="sibTrans" cxnId="{058ACA5B-FE34-4132-9BA7-B7D72FF9C4A8}">
      <dgm:prSet/>
      <dgm:spPr/>
      <dgm:t>
        <a:bodyPr/>
        <a:lstStyle/>
        <a:p>
          <a:endParaRPr lang="en-US"/>
        </a:p>
      </dgm:t>
    </dgm:pt>
    <dgm:pt modelId="{2E8373DB-4CD7-47B2-86BC-8972E6480FD7}">
      <dgm:prSet phldrT="[Text]"/>
      <dgm:spPr/>
      <dgm:t>
        <a:bodyPr/>
        <a:lstStyle/>
        <a:p>
          <a:r>
            <a:rPr lang="en-GB" dirty="0" smtClean="0"/>
            <a:t>Study</a:t>
          </a:r>
          <a:endParaRPr lang="en-US" dirty="0"/>
        </a:p>
      </dgm:t>
    </dgm:pt>
    <dgm:pt modelId="{1F4F93D9-D434-4D60-ABF6-99ECCE780CA1}" type="parTrans" cxnId="{B3130C13-22EB-4B52-A1E1-934C9DF5B4B2}">
      <dgm:prSet/>
      <dgm:spPr/>
      <dgm:t>
        <a:bodyPr/>
        <a:lstStyle/>
        <a:p>
          <a:endParaRPr lang="en-US"/>
        </a:p>
      </dgm:t>
    </dgm:pt>
    <dgm:pt modelId="{8AB1C3AE-7296-4583-9C9E-71206D2EF249}" type="sibTrans" cxnId="{B3130C13-22EB-4B52-A1E1-934C9DF5B4B2}">
      <dgm:prSet/>
      <dgm:spPr/>
      <dgm:t>
        <a:bodyPr/>
        <a:lstStyle/>
        <a:p>
          <a:endParaRPr lang="en-US"/>
        </a:p>
      </dgm:t>
    </dgm:pt>
    <dgm:pt modelId="{4C4ACAE6-D5FC-464E-8083-890FCA656DE6}">
      <dgm:prSet phldrT="[Text]"/>
      <dgm:spPr/>
      <dgm:t>
        <a:bodyPr/>
        <a:lstStyle/>
        <a:p>
          <a:r>
            <a:rPr lang="en-GB" dirty="0" smtClean="0"/>
            <a:t>Act</a:t>
          </a:r>
          <a:endParaRPr lang="en-US" dirty="0"/>
        </a:p>
      </dgm:t>
    </dgm:pt>
    <dgm:pt modelId="{15B231EE-23E2-44C3-8DD6-99B077F01F46}" type="parTrans" cxnId="{E4F238F4-D71D-44E3-9CD1-21B2797DC1F3}">
      <dgm:prSet/>
      <dgm:spPr/>
      <dgm:t>
        <a:bodyPr/>
        <a:lstStyle/>
        <a:p>
          <a:endParaRPr lang="en-US"/>
        </a:p>
      </dgm:t>
    </dgm:pt>
    <dgm:pt modelId="{7058A68A-2769-47C3-BE33-595CBD018C53}" type="sibTrans" cxnId="{E4F238F4-D71D-44E3-9CD1-21B2797DC1F3}">
      <dgm:prSet/>
      <dgm:spPr/>
      <dgm:t>
        <a:bodyPr/>
        <a:lstStyle/>
        <a:p>
          <a:endParaRPr lang="en-US"/>
        </a:p>
      </dgm:t>
    </dgm:pt>
    <dgm:pt modelId="{51604750-2426-407D-B356-7EB7B4E1F31A}" type="pres">
      <dgm:prSet presAssocID="{ECC4DA3C-5F34-4296-ACAD-55C67FB3E165}" presName="Name0" presStyleCnt="0">
        <dgm:presLayoutVars>
          <dgm:dir/>
          <dgm:resizeHandles val="exact"/>
        </dgm:presLayoutVars>
      </dgm:prSet>
      <dgm:spPr/>
    </dgm:pt>
    <dgm:pt modelId="{B681EE59-EFC9-4634-BFC0-97BE64A85618}" type="pres">
      <dgm:prSet presAssocID="{6BE05BD6-8E7D-4507-BD09-711B2E018887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CE1507-8322-4A4A-8282-40482DAE1AED}" type="pres">
      <dgm:prSet presAssocID="{91808AAB-685B-4C73-9A3C-219AE26A12B2}" presName="sibTrans" presStyleLbl="sibTrans2D1" presStyleIdx="0" presStyleCnt="3"/>
      <dgm:spPr/>
      <dgm:t>
        <a:bodyPr/>
        <a:lstStyle/>
        <a:p>
          <a:endParaRPr lang="en-US"/>
        </a:p>
      </dgm:t>
    </dgm:pt>
    <dgm:pt modelId="{AB95758A-05FF-4880-AED1-316E977FD988}" type="pres">
      <dgm:prSet presAssocID="{91808AAB-685B-4C73-9A3C-219AE26A12B2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554DB10B-E262-4DF6-B7D9-8DE447427F0D}" type="pres">
      <dgm:prSet presAssocID="{1554A441-B4E0-4D47-A983-1FD5990E3DA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C410A1-C9F8-46A9-9937-C59BCE2806C6}" type="pres">
      <dgm:prSet presAssocID="{7D066B40-AC58-4DEC-BD1A-759B8509576B}" presName="sibTrans" presStyleLbl="sibTrans2D1" presStyleIdx="1" presStyleCnt="3"/>
      <dgm:spPr/>
      <dgm:t>
        <a:bodyPr/>
        <a:lstStyle/>
        <a:p>
          <a:endParaRPr lang="en-US"/>
        </a:p>
      </dgm:t>
    </dgm:pt>
    <dgm:pt modelId="{B5A822CA-F30C-49CB-B056-CE93F513126A}" type="pres">
      <dgm:prSet presAssocID="{7D066B40-AC58-4DEC-BD1A-759B8509576B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3D5528B1-C5ED-49BD-8D5E-99CE11E823E7}" type="pres">
      <dgm:prSet presAssocID="{2E8373DB-4CD7-47B2-86BC-8972E6480FD7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484366-6491-4DC0-A0A3-9900EED73CDD}" type="pres">
      <dgm:prSet presAssocID="{8AB1C3AE-7296-4583-9C9E-71206D2EF24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20D10EBA-4B13-404A-8655-077AF0A99A1B}" type="pres">
      <dgm:prSet presAssocID="{8AB1C3AE-7296-4583-9C9E-71206D2EF24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0F1BC663-CE32-4E34-971F-3284C24D01C1}" type="pres">
      <dgm:prSet presAssocID="{4C4ACAE6-D5FC-464E-8083-890FCA656DE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6C9349-FD36-446D-9461-F137C9CF075D}" type="presOf" srcId="{6BE05BD6-8E7D-4507-BD09-711B2E018887}" destId="{B681EE59-EFC9-4634-BFC0-97BE64A85618}" srcOrd="0" destOrd="0" presId="urn:microsoft.com/office/officeart/2005/8/layout/process1"/>
    <dgm:cxn modelId="{A115B1E4-30E5-47EC-9AA7-C67C688FCF91}" type="presOf" srcId="{8AB1C3AE-7296-4583-9C9E-71206D2EF249}" destId="{21484366-6491-4DC0-A0A3-9900EED73CDD}" srcOrd="0" destOrd="0" presId="urn:microsoft.com/office/officeart/2005/8/layout/process1"/>
    <dgm:cxn modelId="{710A611E-A068-434D-87BE-34AEB7493CC7}" type="presOf" srcId="{1554A441-B4E0-4D47-A983-1FD5990E3DA1}" destId="{554DB10B-E262-4DF6-B7D9-8DE447427F0D}" srcOrd="0" destOrd="0" presId="urn:microsoft.com/office/officeart/2005/8/layout/process1"/>
    <dgm:cxn modelId="{747DD1A4-376A-4468-A045-5AF8D0F373A4}" type="presOf" srcId="{4C4ACAE6-D5FC-464E-8083-890FCA656DE6}" destId="{0F1BC663-CE32-4E34-971F-3284C24D01C1}" srcOrd="0" destOrd="0" presId="urn:microsoft.com/office/officeart/2005/8/layout/process1"/>
    <dgm:cxn modelId="{E4F238F4-D71D-44E3-9CD1-21B2797DC1F3}" srcId="{ECC4DA3C-5F34-4296-ACAD-55C67FB3E165}" destId="{4C4ACAE6-D5FC-464E-8083-890FCA656DE6}" srcOrd="3" destOrd="0" parTransId="{15B231EE-23E2-44C3-8DD6-99B077F01F46}" sibTransId="{7058A68A-2769-47C3-BE33-595CBD018C53}"/>
    <dgm:cxn modelId="{18C14756-A851-4E1F-A103-003A4018539B}" type="presOf" srcId="{7D066B40-AC58-4DEC-BD1A-759B8509576B}" destId="{B5A822CA-F30C-49CB-B056-CE93F513126A}" srcOrd="1" destOrd="0" presId="urn:microsoft.com/office/officeart/2005/8/layout/process1"/>
    <dgm:cxn modelId="{88CAD46F-8724-49E6-A483-AC368FF1DFD3}" type="presOf" srcId="{ECC4DA3C-5F34-4296-ACAD-55C67FB3E165}" destId="{51604750-2426-407D-B356-7EB7B4E1F31A}" srcOrd="0" destOrd="0" presId="urn:microsoft.com/office/officeart/2005/8/layout/process1"/>
    <dgm:cxn modelId="{B3130C13-22EB-4B52-A1E1-934C9DF5B4B2}" srcId="{ECC4DA3C-5F34-4296-ACAD-55C67FB3E165}" destId="{2E8373DB-4CD7-47B2-86BC-8972E6480FD7}" srcOrd="2" destOrd="0" parTransId="{1F4F93D9-D434-4D60-ABF6-99ECCE780CA1}" sibTransId="{8AB1C3AE-7296-4583-9C9E-71206D2EF249}"/>
    <dgm:cxn modelId="{0810C0B8-8FDA-48B8-BD39-19AAD9B5BBB3}" type="presOf" srcId="{91808AAB-685B-4C73-9A3C-219AE26A12B2}" destId="{AB95758A-05FF-4880-AED1-316E977FD988}" srcOrd="1" destOrd="0" presId="urn:microsoft.com/office/officeart/2005/8/layout/process1"/>
    <dgm:cxn modelId="{2E24A15A-F6AB-4693-A3D8-A19E94ECCF76}" type="presOf" srcId="{91808AAB-685B-4C73-9A3C-219AE26A12B2}" destId="{9ACE1507-8322-4A4A-8282-40482DAE1AED}" srcOrd="0" destOrd="0" presId="urn:microsoft.com/office/officeart/2005/8/layout/process1"/>
    <dgm:cxn modelId="{058ACA5B-FE34-4132-9BA7-B7D72FF9C4A8}" srcId="{ECC4DA3C-5F34-4296-ACAD-55C67FB3E165}" destId="{1554A441-B4E0-4D47-A983-1FD5990E3DA1}" srcOrd="1" destOrd="0" parTransId="{F28F36DF-00C3-4238-9DBF-2CE62D2C9018}" sibTransId="{7D066B40-AC58-4DEC-BD1A-759B8509576B}"/>
    <dgm:cxn modelId="{D12804B1-CC74-402D-8C11-56F4F33967BF}" type="presOf" srcId="{8AB1C3AE-7296-4583-9C9E-71206D2EF249}" destId="{20D10EBA-4B13-404A-8655-077AF0A99A1B}" srcOrd="1" destOrd="0" presId="urn:microsoft.com/office/officeart/2005/8/layout/process1"/>
    <dgm:cxn modelId="{9E3E894C-8CCD-4D53-931A-42DB68E51E14}" srcId="{ECC4DA3C-5F34-4296-ACAD-55C67FB3E165}" destId="{6BE05BD6-8E7D-4507-BD09-711B2E018887}" srcOrd="0" destOrd="0" parTransId="{7A383F0F-2FC6-4D63-ABD6-7BBDFD20E47F}" sibTransId="{91808AAB-685B-4C73-9A3C-219AE26A12B2}"/>
    <dgm:cxn modelId="{DDC2728A-7C04-4F74-BA38-50427B417028}" type="presOf" srcId="{2E8373DB-4CD7-47B2-86BC-8972E6480FD7}" destId="{3D5528B1-C5ED-49BD-8D5E-99CE11E823E7}" srcOrd="0" destOrd="0" presId="urn:microsoft.com/office/officeart/2005/8/layout/process1"/>
    <dgm:cxn modelId="{A945F109-2BE8-44D1-9C07-F397B4CE04F4}" type="presOf" srcId="{7D066B40-AC58-4DEC-BD1A-759B8509576B}" destId="{5FC410A1-C9F8-46A9-9937-C59BCE2806C6}" srcOrd="0" destOrd="0" presId="urn:microsoft.com/office/officeart/2005/8/layout/process1"/>
    <dgm:cxn modelId="{0756C83D-802E-4A53-8256-A9B5A94A88D7}" type="presParOf" srcId="{51604750-2426-407D-B356-7EB7B4E1F31A}" destId="{B681EE59-EFC9-4634-BFC0-97BE64A85618}" srcOrd="0" destOrd="0" presId="urn:microsoft.com/office/officeart/2005/8/layout/process1"/>
    <dgm:cxn modelId="{3FD9F324-E894-4F17-AD9B-59B8488900C4}" type="presParOf" srcId="{51604750-2426-407D-B356-7EB7B4E1F31A}" destId="{9ACE1507-8322-4A4A-8282-40482DAE1AED}" srcOrd="1" destOrd="0" presId="urn:microsoft.com/office/officeart/2005/8/layout/process1"/>
    <dgm:cxn modelId="{6ACFC4D7-64C2-4377-891D-73DDC50FBA82}" type="presParOf" srcId="{9ACE1507-8322-4A4A-8282-40482DAE1AED}" destId="{AB95758A-05FF-4880-AED1-316E977FD988}" srcOrd="0" destOrd="0" presId="urn:microsoft.com/office/officeart/2005/8/layout/process1"/>
    <dgm:cxn modelId="{EC2760B0-E244-4113-89B4-13616C3ABBA6}" type="presParOf" srcId="{51604750-2426-407D-B356-7EB7B4E1F31A}" destId="{554DB10B-E262-4DF6-B7D9-8DE447427F0D}" srcOrd="2" destOrd="0" presId="urn:microsoft.com/office/officeart/2005/8/layout/process1"/>
    <dgm:cxn modelId="{6B9D18C2-3193-4BA0-BDEA-1D3C3DD5CD85}" type="presParOf" srcId="{51604750-2426-407D-B356-7EB7B4E1F31A}" destId="{5FC410A1-C9F8-46A9-9937-C59BCE2806C6}" srcOrd="3" destOrd="0" presId="urn:microsoft.com/office/officeart/2005/8/layout/process1"/>
    <dgm:cxn modelId="{E43A143B-5B47-416E-885E-0189CF1E18C5}" type="presParOf" srcId="{5FC410A1-C9F8-46A9-9937-C59BCE2806C6}" destId="{B5A822CA-F30C-49CB-B056-CE93F513126A}" srcOrd="0" destOrd="0" presId="urn:microsoft.com/office/officeart/2005/8/layout/process1"/>
    <dgm:cxn modelId="{0616B74B-9454-42A2-B302-4DB96098C445}" type="presParOf" srcId="{51604750-2426-407D-B356-7EB7B4E1F31A}" destId="{3D5528B1-C5ED-49BD-8D5E-99CE11E823E7}" srcOrd="4" destOrd="0" presId="urn:microsoft.com/office/officeart/2005/8/layout/process1"/>
    <dgm:cxn modelId="{D787798C-607E-49D9-9553-A9CB647DC9B1}" type="presParOf" srcId="{51604750-2426-407D-B356-7EB7B4E1F31A}" destId="{21484366-6491-4DC0-A0A3-9900EED73CDD}" srcOrd="5" destOrd="0" presId="urn:microsoft.com/office/officeart/2005/8/layout/process1"/>
    <dgm:cxn modelId="{56102261-568E-4716-8920-BE456ADA422C}" type="presParOf" srcId="{21484366-6491-4DC0-A0A3-9900EED73CDD}" destId="{20D10EBA-4B13-404A-8655-077AF0A99A1B}" srcOrd="0" destOrd="0" presId="urn:microsoft.com/office/officeart/2005/8/layout/process1"/>
    <dgm:cxn modelId="{9169AB25-AAFD-44FA-B9AF-9913EBE0C82B}" type="presParOf" srcId="{51604750-2426-407D-B356-7EB7B4E1F31A}" destId="{0F1BC663-CE32-4E34-971F-3284C24D01C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4373E5-E3D8-40D2-B2C3-348CFBC93054}">
      <dsp:nvSpPr>
        <dsp:cNvPr id="0" name=""/>
        <dsp:cNvSpPr/>
      </dsp:nvSpPr>
      <dsp:spPr>
        <a:xfrm>
          <a:off x="6441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Define</a:t>
          </a:r>
          <a:endParaRPr lang="en-US" sz="2200" kern="1200" dirty="0"/>
        </a:p>
      </dsp:txBody>
      <dsp:txXfrm>
        <a:off x="6441" y="1259498"/>
        <a:ext cx="1453416" cy="581366"/>
      </dsp:txXfrm>
    </dsp:sp>
    <dsp:sp modelId="{5B61385B-0A11-4FB8-A4EF-33E7D980FC40}">
      <dsp:nvSpPr>
        <dsp:cNvPr id="0" name=""/>
        <dsp:cNvSpPr/>
      </dsp:nvSpPr>
      <dsp:spPr>
        <a:xfrm>
          <a:off x="304129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345883" y="1882618"/>
        <a:ext cx="1369908" cy="1342092"/>
      </dsp:txXfrm>
    </dsp:sp>
    <dsp:sp modelId="{781BACE0-7EB4-4F19-BC69-5D6F7BB12F2C}">
      <dsp:nvSpPr>
        <dsp:cNvPr id="0" name=""/>
        <dsp:cNvSpPr/>
      </dsp:nvSpPr>
      <dsp:spPr>
        <a:xfrm>
          <a:off x="1680190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1680190" y="1441624"/>
        <a:ext cx="358548" cy="217114"/>
      </dsp:txXfrm>
    </dsp:sp>
    <dsp:sp modelId="{753A5F7E-82DB-4ECF-BAC1-2219FAD9F00A}">
      <dsp:nvSpPr>
        <dsp:cNvPr id="0" name=""/>
        <dsp:cNvSpPr/>
      </dsp:nvSpPr>
      <dsp:spPr>
        <a:xfrm>
          <a:off x="2341188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1502676"/>
            <a:satOff val="-6595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Measure</a:t>
          </a:r>
          <a:endParaRPr lang="en-US" sz="2200" kern="1200" dirty="0"/>
        </a:p>
      </dsp:txBody>
      <dsp:txXfrm>
        <a:off x="2341188" y="1259498"/>
        <a:ext cx="1453416" cy="581366"/>
      </dsp:txXfrm>
    </dsp:sp>
    <dsp:sp modelId="{5D2BF1C4-4492-48DF-8612-5CCB24E65463}">
      <dsp:nvSpPr>
        <dsp:cNvPr id="0" name=""/>
        <dsp:cNvSpPr/>
      </dsp:nvSpPr>
      <dsp:spPr>
        <a:xfrm>
          <a:off x="2638876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502676"/>
              <a:satOff val="-6595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 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2680630" y="1882618"/>
        <a:ext cx="1369908" cy="1342092"/>
      </dsp:txXfrm>
    </dsp:sp>
    <dsp:sp modelId="{6DA89DBE-C31C-4ABD-BD36-A135824D706C}">
      <dsp:nvSpPr>
        <dsp:cNvPr id="0" name=""/>
        <dsp:cNvSpPr/>
      </dsp:nvSpPr>
      <dsp:spPr>
        <a:xfrm>
          <a:off x="4014937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2003568"/>
            <a:satOff val="-8793"/>
            <a:lumOff val="261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014937" y="1441624"/>
        <a:ext cx="358548" cy="217114"/>
      </dsp:txXfrm>
    </dsp:sp>
    <dsp:sp modelId="{118C8868-54BA-4F5E-A642-B03596043CA5}">
      <dsp:nvSpPr>
        <dsp:cNvPr id="0" name=""/>
        <dsp:cNvSpPr/>
      </dsp:nvSpPr>
      <dsp:spPr>
        <a:xfrm>
          <a:off x="4675935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3005351"/>
            <a:satOff val="-13190"/>
            <a:lumOff val="39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Analyse</a:t>
          </a:r>
          <a:endParaRPr lang="en-US" sz="2200" kern="1200" dirty="0"/>
        </a:p>
      </dsp:txBody>
      <dsp:txXfrm>
        <a:off x="4675935" y="1259498"/>
        <a:ext cx="1453416" cy="581366"/>
      </dsp:txXfrm>
    </dsp:sp>
    <dsp:sp modelId="{9A1A991D-CFCA-435C-8157-E7F40A9E7E05}">
      <dsp:nvSpPr>
        <dsp:cNvPr id="0" name=""/>
        <dsp:cNvSpPr/>
      </dsp:nvSpPr>
      <dsp:spPr>
        <a:xfrm>
          <a:off x="4973623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3005351"/>
              <a:satOff val="-13190"/>
              <a:lumOff val="39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5015377" y="1882618"/>
        <a:ext cx="1369908" cy="1342092"/>
      </dsp:txXfrm>
    </dsp:sp>
    <dsp:sp modelId="{CCAFBF23-6445-42D7-A6BB-0B173B6F90D9}">
      <dsp:nvSpPr>
        <dsp:cNvPr id="0" name=""/>
        <dsp:cNvSpPr/>
      </dsp:nvSpPr>
      <dsp:spPr>
        <a:xfrm>
          <a:off x="6349684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4007135"/>
            <a:satOff val="-17587"/>
            <a:lumOff val="522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6349684" y="1441624"/>
        <a:ext cx="358548" cy="217114"/>
      </dsp:txXfrm>
    </dsp:sp>
    <dsp:sp modelId="{EB305746-B87D-443A-8355-0F49D49F6243}">
      <dsp:nvSpPr>
        <dsp:cNvPr id="0" name=""/>
        <dsp:cNvSpPr/>
      </dsp:nvSpPr>
      <dsp:spPr>
        <a:xfrm>
          <a:off x="7010682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4508027"/>
            <a:satOff val="-19785"/>
            <a:lumOff val="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Improve</a:t>
          </a:r>
          <a:endParaRPr lang="en-US" sz="2200" kern="1200" dirty="0"/>
        </a:p>
      </dsp:txBody>
      <dsp:txXfrm>
        <a:off x="7010682" y="1259498"/>
        <a:ext cx="1453416" cy="581366"/>
      </dsp:txXfrm>
    </dsp:sp>
    <dsp:sp modelId="{9F7778F4-4ECE-424A-9798-47BB09CEFC00}">
      <dsp:nvSpPr>
        <dsp:cNvPr id="0" name=""/>
        <dsp:cNvSpPr/>
      </dsp:nvSpPr>
      <dsp:spPr>
        <a:xfrm>
          <a:off x="7308370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4508027"/>
              <a:satOff val="-19785"/>
              <a:lumOff val="58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7350124" y="1882618"/>
        <a:ext cx="1369908" cy="1342092"/>
      </dsp:txXfrm>
    </dsp:sp>
    <dsp:sp modelId="{81F6B263-1B9D-48CE-A5C2-2382DE3085ED}">
      <dsp:nvSpPr>
        <dsp:cNvPr id="0" name=""/>
        <dsp:cNvSpPr/>
      </dsp:nvSpPr>
      <dsp:spPr>
        <a:xfrm>
          <a:off x="8684431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8684431" y="1441624"/>
        <a:ext cx="358548" cy="217114"/>
      </dsp:txXfrm>
    </dsp:sp>
    <dsp:sp modelId="{D53C5927-698D-4F9C-9ED7-995D92F32057}">
      <dsp:nvSpPr>
        <dsp:cNvPr id="0" name=""/>
        <dsp:cNvSpPr/>
      </dsp:nvSpPr>
      <dsp:spPr>
        <a:xfrm>
          <a:off x="9345429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Control</a:t>
          </a:r>
          <a:endParaRPr lang="en-US" sz="2200" kern="1200" dirty="0"/>
        </a:p>
      </dsp:txBody>
      <dsp:txXfrm>
        <a:off x="9345429" y="1259498"/>
        <a:ext cx="1453416" cy="581366"/>
      </dsp:txXfrm>
    </dsp:sp>
    <dsp:sp modelId="{367D5E93-4FD8-4809-9C92-55740228690E}">
      <dsp:nvSpPr>
        <dsp:cNvPr id="0" name=""/>
        <dsp:cNvSpPr/>
      </dsp:nvSpPr>
      <dsp:spPr>
        <a:xfrm>
          <a:off x="9643117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6010703"/>
              <a:satOff val="-26380"/>
              <a:lumOff val="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9684871" y="1882618"/>
        <a:ext cx="1369908" cy="13420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81EE59-EFC9-4634-BFC0-97BE64A85618}">
      <dsp:nvSpPr>
        <dsp:cNvPr id="0" name=""/>
        <dsp:cNvSpPr/>
      </dsp:nvSpPr>
      <dsp:spPr>
        <a:xfrm>
          <a:off x="2079" y="1019031"/>
          <a:ext cx="909134" cy="545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dirty="0" smtClean="0"/>
            <a:t>Plan</a:t>
          </a:r>
          <a:endParaRPr lang="en-US" sz="2300" kern="1200" dirty="0"/>
        </a:p>
      </dsp:txBody>
      <dsp:txXfrm>
        <a:off x="18056" y="1035008"/>
        <a:ext cx="877180" cy="513526"/>
      </dsp:txXfrm>
    </dsp:sp>
    <dsp:sp modelId="{9ACE1507-8322-4A4A-8282-40482DAE1AED}">
      <dsp:nvSpPr>
        <dsp:cNvPr id="0" name=""/>
        <dsp:cNvSpPr/>
      </dsp:nvSpPr>
      <dsp:spPr>
        <a:xfrm>
          <a:off x="1002127" y="1179038"/>
          <a:ext cx="192736" cy="2254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1002127" y="1224131"/>
        <a:ext cx="134915" cy="135279"/>
      </dsp:txXfrm>
    </dsp:sp>
    <dsp:sp modelId="{554DB10B-E262-4DF6-B7D9-8DE447427F0D}">
      <dsp:nvSpPr>
        <dsp:cNvPr id="0" name=""/>
        <dsp:cNvSpPr/>
      </dsp:nvSpPr>
      <dsp:spPr>
        <a:xfrm>
          <a:off x="1274867" y="1019031"/>
          <a:ext cx="909134" cy="545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176073"/>
                <a:satOff val="-3895"/>
                <a:lumOff val="980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176073"/>
                <a:satOff val="-3895"/>
                <a:lumOff val="980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176073"/>
                <a:satOff val="-3895"/>
                <a:lumOff val="980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dirty="0" smtClean="0"/>
            <a:t>Do</a:t>
          </a:r>
          <a:endParaRPr lang="en-US" sz="2300" kern="1200" dirty="0"/>
        </a:p>
      </dsp:txBody>
      <dsp:txXfrm>
        <a:off x="1290844" y="1035008"/>
        <a:ext cx="877180" cy="513526"/>
      </dsp:txXfrm>
    </dsp:sp>
    <dsp:sp modelId="{5FC410A1-C9F8-46A9-9937-C59BCE2806C6}">
      <dsp:nvSpPr>
        <dsp:cNvPr id="0" name=""/>
        <dsp:cNvSpPr/>
      </dsp:nvSpPr>
      <dsp:spPr>
        <a:xfrm>
          <a:off x="2274915" y="1179038"/>
          <a:ext cx="192736" cy="2254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264177"/>
                <a:satOff val="-5645"/>
                <a:lumOff val="13446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264177"/>
                <a:satOff val="-5645"/>
                <a:lumOff val="13446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264177"/>
                <a:satOff val="-5645"/>
                <a:lumOff val="13446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2274915" y="1224131"/>
        <a:ext cx="134915" cy="135279"/>
      </dsp:txXfrm>
    </dsp:sp>
    <dsp:sp modelId="{3D5528B1-C5ED-49BD-8D5E-99CE11E823E7}">
      <dsp:nvSpPr>
        <dsp:cNvPr id="0" name=""/>
        <dsp:cNvSpPr/>
      </dsp:nvSpPr>
      <dsp:spPr>
        <a:xfrm>
          <a:off x="2547655" y="1019031"/>
          <a:ext cx="909134" cy="545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352145"/>
                <a:satOff val="-7789"/>
                <a:lumOff val="196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352145"/>
                <a:satOff val="-7789"/>
                <a:lumOff val="196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352145"/>
                <a:satOff val="-7789"/>
                <a:lumOff val="196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dirty="0" smtClean="0"/>
            <a:t>Study</a:t>
          </a:r>
          <a:endParaRPr lang="en-US" sz="2300" kern="1200" dirty="0"/>
        </a:p>
      </dsp:txBody>
      <dsp:txXfrm>
        <a:off x="2563632" y="1035008"/>
        <a:ext cx="877180" cy="513526"/>
      </dsp:txXfrm>
    </dsp:sp>
    <dsp:sp modelId="{21484366-6491-4DC0-A0A3-9900EED73CDD}">
      <dsp:nvSpPr>
        <dsp:cNvPr id="0" name=""/>
        <dsp:cNvSpPr/>
      </dsp:nvSpPr>
      <dsp:spPr>
        <a:xfrm>
          <a:off x="3547703" y="1179038"/>
          <a:ext cx="192736" cy="2254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shade val="90000"/>
                <a:hueOff val="528354"/>
                <a:satOff val="-11291"/>
                <a:lumOff val="2689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90000"/>
                <a:hueOff val="528354"/>
                <a:satOff val="-11291"/>
                <a:lumOff val="2689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90000"/>
                <a:hueOff val="528354"/>
                <a:satOff val="-11291"/>
                <a:lumOff val="2689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3547703" y="1224131"/>
        <a:ext cx="134915" cy="135279"/>
      </dsp:txXfrm>
    </dsp:sp>
    <dsp:sp modelId="{0F1BC663-CE32-4E34-971F-3284C24D01C1}">
      <dsp:nvSpPr>
        <dsp:cNvPr id="0" name=""/>
        <dsp:cNvSpPr/>
      </dsp:nvSpPr>
      <dsp:spPr>
        <a:xfrm>
          <a:off x="3820443" y="1019031"/>
          <a:ext cx="909134" cy="54548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528218"/>
                <a:satOff val="-11684"/>
                <a:lumOff val="2942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528218"/>
                <a:satOff val="-11684"/>
                <a:lumOff val="2942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528218"/>
                <a:satOff val="-11684"/>
                <a:lumOff val="2942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300" kern="1200" dirty="0" smtClean="0"/>
            <a:t>Act</a:t>
          </a:r>
          <a:endParaRPr lang="en-US" sz="2300" kern="1200" dirty="0"/>
        </a:p>
      </dsp:txBody>
      <dsp:txXfrm>
        <a:off x="3836420" y="1035008"/>
        <a:ext cx="877180" cy="5135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60B6B-963E-45AD-B18D-9DA3469D83C9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61BEE-A6B4-49DE-8859-2A55F155C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30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3.JPG>
</file>

<file path=ppt/media/image4.JPG>
</file>

<file path=ppt/media/image5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D2A0D-6B45-4215-8A49-D14849101A69}" type="datetimeFigureOut">
              <a:rPr lang="en-US" smtClean="0"/>
              <a:t>6/6/2015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6A182-AF03-4CC8-94DC-C0726DF5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40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5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69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Sustenance</a:t>
            </a:r>
            <a:r>
              <a:rPr lang="en-US" baseline="0" dirty="0" smtClean="0"/>
              <a:t> of benefits: incorporation of project outcome into routine practices.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15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Recommend</a:t>
            </a:r>
            <a:r>
              <a:rPr lang="en-US" baseline="0" dirty="0" smtClean="0"/>
              <a:t> the global health learning for those that </a:t>
            </a:r>
            <a:r>
              <a:rPr lang="en-US" baseline="0" smtClean="0"/>
              <a:t>are interested.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70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the meaning of </a:t>
            </a:r>
            <a:r>
              <a:rPr lang="en-US" dirty="0" err="1" smtClean="0"/>
              <a:t>FISQua</a:t>
            </a:r>
            <a:r>
              <a:rPr lang="en-US" dirty="0" smtClean="0"/>
              <a:t>, ISQua, SSGB and appreciate the person who introduced you to ISQua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83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Safe: avoiding</a:t>
            </a:r>
            <a:r>
              <a:rPr lang="en-US" baseline="0" dirty="0" smtClean="0"/>
              <a:t> harm to patients from care that is intended to help</a:t>
            </a:r>
          </a:p>
          <a:p>
            <a:r>
              <a:rPr lang="en-US" baseline="0" dirty="0" smtClean="0"/>
              <a:t>Patient-</a:t>
            </a:r>
            <a:r>
              <a:rPr lang="en-US" baseline="0" dirty="0" err="1" smtClean="0"/>
              <a:t>centred</a:t>
            </a:r>
            <a:r>
              <a:rPr lang="en-US" baseline="0" dirty="0" smtClean="0"/>
              <a:t>: care that is responsive to individual needs and values</a:t>
            </a:r>
          </a:p>
          <a:p>
            <a:r>
              <a:rPr lang="en-US" baseline="0" dirty="0" smtClean="0"/>
              <a:t>Efficient: </a:t>
            </a:r>
            <a:r>
              <a:rPr lang="en-US" baseline="0" dirty="0" err="1" smtClean="0"/>
              <a:t>avoding</a:t>
            </a:r>
            <a:r>
              <a:rPr lang="en-US" baseline="0" dirty="0" smtClean="0"/>
              <a:t> waste</a:t>
            </a:r>
          </a:p>
          <a:p>
            <a:r>
              <a:rPr lang="en-US" baseline="0" dirty="0" smtClean="0"/>
              <a:t>Effective: services based on scientific knowledge and which produces a clear benefit</a:t>
            </a:r>
          </a:p>
          <a:p>
            <a:r>
              <a:rPr lang="en-US" baseline="0" dirty="0" smtClean="0"/>
              <a:t>Timely: reducing waits and sometimes harmful delay</a:t>
            </a:r>
          </a:p>
          <a:p>
            <a:r>
              <a:rPr lang="en-US" baseline="0" dirty="0" smtClean="0"/>
              <a:t>Equity: providing care that does not vary in quality because of individual status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69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 known as the DMAIC methods. Other methods of quality improvements are the Lean</a:t>
            </a:r>
            <a:r>
              <a:rPr lang="en-US" baseline="0" dirty="0" smtClean="0"/>
              <a:t> methodology and Total Quality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7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“as is” flow chart where we tried to draw a process</a:t>
            </a:r>
            <a:r>
              <a:rPr lang="en-US" baseline="0" dirty="0" smtClean="0"/>
              <a:t> map of </a:t>
            </a:r>
            <a:r>
              <a:rPr lang="en-US" baseline="0" dirty="0" err="1" smtClean="0"/>
              <a:t>intrapartum</a:t>
            </a:r>
            <a:r>
              <a:rPr lang="en-US" baseline="0" dirty="0" smtClean="0"/>
              <a:t> and immediate postpartum experience related to PPPH as it occurs presently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31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 risk patient</a:t>
            </a:r>
            <a:r>
              <a:rPr lang="en-US" baseline="0" dirty="0" smtClean="0"/>
              <a:t> in this facility that routinely have medications for PPPH prevention are: grand multiparous women, previous PPPH.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21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 and R matrix is also called the RACI chart.  We went through the case note of each patient noting the total estimated blood loss within the first 24 hours.</a:t>
            </a:r>
            <a:r>
              <a:rPr lang="en-US" baseline="0" dirty="0" smtClean="0"/>
              <a:t> Some patients had blood loss that were not estimated and could have met the criteria and some had EBL less than 500mL but with significant systemic response.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81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Episiotomy and perineal tear incidences for April were not collected. All “other” cases of PPPH identified</a:t>
            </a:r>
            <a:r>
              <a:rPr lang="en-US" baseline="0" dirty="0" smtClean="0"/>
              <a:t> were due to retained products of conception.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75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About a quarter of the patients had episiotomy compared to WHO recommendation</a:t>
            </a:r>
            <a:r>
              <a:rPr lang="en-US" baseline="0" dirty="0" smtClean="0"/>
              <a:t> of 2%, and almost have of them had perineal tear.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42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62707" y="2320335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288339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 algn="l">
              <a:defRPr sz="4800" b="1" cap="all" baseline="0">
                <a:ln w="6350">
                  <a:noFill/>
                </a:ln>
                <a:solidFill>
                  <a:schemeClr val="accent2"/>
                </a:soli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8602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0336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4351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92015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ubtitle 8"/>
          <p:cNvSpPr>
            <a:spLocks noGrp="1"/>
          </p:cNvSpPr>
          <p:nvPr>
            <p:ph type="subTitle" idx="1"/>
          </p:nvPr>
        </p:nvSpPr>
        <p:spPr>
          <a:xfrm>
            <a:off x="562707" y="2320335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Title 7"/>
          <p:cNvSpPr>
            <a:spLocks noGrp="1"/>
          </p:cNvSpPr>
          <p:nvPr>
            <p:ph type="ctrTitle"/>
          </p:nvPr>
        </p:nvSpPr>
        <p:spPr>
          <a:xfrm>
            <a:off x="562707" y="288339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 algn="l"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22633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31838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184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9320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6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1">
                <a:ln w="6350"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77750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>
              <a:lumMod val="20000"/>
              <a:lumOff val="80000"/>
            </a:schemeClr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indent="0" algn="l" rtl="0" eaLnBrk="1" latinLnBrk="0" hangingPunct="1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14466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grpSp>
        <p:nvGrpSpPr>
          <p:cNvPr id="24" name="Group 18"/>
          <p:cNvGrpSpPr>
            <a:grpSpLocks/>
          </p:cNvGrpSpPr>
          <p:nvPr/>
        </p:nvGrpSpPr>
        <p:grpSpPr bwMode="auto">
          <a:xfrm>
            <a:off x="4263969" y="1960564"/>
            <a:ext cx="3762431" cy="4821237"/>
            <a:chOff x="1365" y="355"/>
            <a:chExt cx="3024" cy="3875"/>
          </a:xfrm>
          <a:solidFill>
            <a:schemeClr val="bg2">
              <a:lumMod val="50000"/>
              <a:alpha val="20000"/>
            </a:schemeClr>
          </a:solidFill>
        </p:grpSpPr>
        <p:sp>
          <p:nvSpPr>
            <p:cNvPr id="25" name="Freeform 2"/>
            <p:cNvSpPr>
              <a:spLocks/>
            </p:cNvSpPr>
            <p:nvPr/>
          </p:nvSpPr>
          <p:spPr bwMode="auto">
            <a:xfrm>
              <a:off x="2835" y="586"/>
              <a:ext cx="88" cy="1121"/>
            </a:xfrm>
            <a:custGeom>
              <a:avLst/>
              <a:gdLst>
                <a:gd name="T0" fmla="*/ 0 w 88"/>
                <a:gd name="T1" fmla="*/ 1120 h 1121"/>
                <a:gd name="T2" fmla="*/ 0 w 88"/>
                <a:gd name="T3" fmla="*/ 0 h 1121"/>
                <a:gd name="T4" fmla="*/ 87 w 88"/>
                <a:gd name="T5" fmla="*/ 0 h 1121"/>
                <a:gd name="T6" fmla="*/ 87 w 88"/>
                <a:gd name="T7" fmla="*/ 1085 h 1121"/>
                <a:gd name="T8" fmla="*/ 0 w 88"/>
                <a:gd name="T9" fmla="*/ 112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121">
                  <a:moveTo>
                    <a:pt x="0" y="1120"/>
                  </a:moveTo>
                  <a:lnTo>
                    <a:pt x="0" y="0"/>
                  </a:lnTo>
                  <a:lnTo>
                    <a:pt x="87" y="0"/>
                  </a:lnTo>
                  <a:lnTo>
                    <a:pt x="87" y="1085"/>
                  </a:lnTo>
                  <a:lnTo>
                    <a:pt x="0" y="112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3"/>
            <p:cNvSpPr>
              <a:spLocks/>
            </p:cNvSpPr>
            <p:nvPr/>
          </p:nvSpPr>
          <p:spPr bwMode="auto">
            <a:xfrm>
              <a:off x="2834" y="1900"/>
              <a:ext cx="84" cy="363"/>
            </a:xfrm>
            <a:custGeom>
              <a:avLst/>
              <a:gdLst>
                <a:gd name="T0" fmla="*/ 0 w 84"/>
                <a:gd name="T1" fmla="*/ 29 h 363"/>
                <a:gd name="T2" fmla="*/ 83 w 84"/>
                <a:gd name="T3" fmla="*/ 0 h 363"/>
                <a:gd name="T4" fmla="*/ 74 w 84"/>
                <a:gd name="T5" fmla="*/ 329 h 363"/>
                <a:gd name="T6" fmla="*/ 0 w 84"/>
                <a:gd name="T7" fmla="*/ 362 h 363"/>
                <a:gd name="T8" fmla="*/ 0 w 84"/>
                <a:gd name="T9" fmla="*/ 2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363">
                  <a:moveTo>
                    <a:pt x="0" y="29"/>
                  </a:moveTo>
                  <a:lnTo>
                    <a:pt x="83" y="0"/>
                  </a:lnTo>
                  <a:lnTo>
                    <a:pt x="74" y="329"/>
                  </a:lnTo>
                  <a:lnTo>
                    <a:pt x="0" y="362"/>
                  </a:lnTo>
                  <a:lnTo>
                    <a:pt x="0" y="2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4"/>
            <p:cNvSpPr>
              <a:spLocks/>
            </p:cNvSpPr>
            <p:nvPr/>
          </p:nvSpPr>
          <p:spPr bwMode="auto">
            <a:xfrm>
              <a:off x="2825" y="2493"/>
              <a:ext cx="84" cy="249"/>
            </a:xfrm>
            <a:custGeom>
              <a:avLst/>
              <a:gdLst>
                <a:gd name="T0" fmla="*/ 2 w 84"/>
                <a:gd name="T1" fmla="*/ 213 h 249"/>
                <a:gd name="T2" fmla="*/ 0 w 84"/>
                <a:gd name="T3" fmla="*/ 28 h 249"/>
                <a:gd name="T4" fmla="*/ 83 w 84"/>
                <a:gd name="T5" fmla="*/ 0 h 249"/>
                <a:gd name="T6" fmla="*/ 72 w 84"/>
                <a:gd name="T7" fmla="*/ 248 h 249"/>
                <a:gd name="T8" fmla="*/ 2 w 84"/>
                <a:gd name="T9" fmla="*/ 213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249">
                  <a:moveTo>
                    <a:pt x="2" y="213"/>
                  </a:moveTo>
                  <a:lnTo>
                    <a:pt x="0" y="28"/>
                  </a:lnTo>
                  <a:lnTo>
                    <a:pt x="83" y="0"/>
                  </a:lnTo>
                  <a:lnTo>
                    <a:pt x="72" y="248"/>
                  </a:lnTo>
                  <a:lnTo>
                    <a:pt x="2" y="21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2831" y="2965"/>
              <a:ext cx="52" cy="232"/>
            </a:xfrm>
            <a:custGeom>
              <a:avLst/>
              <a:gdLst>
                <a:gd name="T0" fmla="*/ 13 w 52"/>
                <a:gd name="T1" fmla="*/ 204 h 232"/>
                <a:gd name="T2" fmla="*/ 0 w 52"/>
                <a:gd name="T3" fmla="*/ 0 h 232"/>
                <a:gd name="T4" fmla="*/ 51 w 52"/>
                <a:gd name="T5" fmla="*/ 26 h 232"/>
                <a:gd name="T6" fmla="*/ 47 w 52"/>
                <a:gd name="T7" fmla="*/ 231 h 232"/>
                <a:gd name="T8" fmla="*/ 13 w 52"/>
                <a:gd name="T9" fmla="*/ 20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232">
                  <a:moveTo>
                    <a:pt x="13" y="204"/>
                  </a:moveTo>
                  <a:lnTo>
                    <a:pt x="0" y="0"/>
                  </a:lnTo>
                  <a:lnTo>
                    <a:pt x="51" y="26"/>
                  </a:lnTo>
                  <a:lnTo>
                    <a:pt x="47" y="231"/>
                  </a:lnTo>
                  <a:lnTo>
                    <a:pt x="13" y="20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auto">
            <a:xfrm>
              <a:off x="2851" y="3354"/>
              <a:ext cx="36" cy="133"/>
            </a:xfrm>
            <a:custGeom>
              <a:avLst/>
              <a:gdLst>
                <a:gd name="T0" fmla="*/ 4 w 36"/>
                <a:gd name="T1" fmla="*/ 101 h 133"/>
                <a:gd name="T2" fmla="*/ 0 w 36"/>
                <a:gd name="T3" fmla="*/ 0 h 133"/>
                <a:gd name="T4" fmla="*/ 35 w 36"/>
                <a:gd name="T5" fmla="*/ 20 h 133"/>
                <a:gd name="T6" fmla="*/ 28 w 36"/>
                <a:gd name="T7" fmla="*/ 132 h 133"/>
                <a:gd name="T8" fmla="*/ 4 w 36"/>
                <a:gd name="T9" fmla="*/ 10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33">
                  <a:moveTo>
                    <a:pt x="4" y="101"/>
                  </a:moveTo>
                  <a:lnTo>
                    <a:pt x="0" y="0"/>
                  </a:lnTo>
                  <a:lnTo>
                    <a:pt x="35" y="20"/>
                  </a:lnTo>
                  <a:lnTo>
                    <a:pt x="28" y="132"/>
                  </a:lnTo>
                  <a:lnTo>
                    <a:pt x="4" y="10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7"/>
            <p:cNvSpPr>
              <a:spLocks/>
            </p:cNvSpPr>
            <p:nvPr/>
          </p:nvSpPr>
          <p:spPr bwMode="auto">
            <a:xfrm>
              <a:off x="2851" y="3640"/>
              <a:ext cx="30" cy="590"/>
            </a:xfrm>
            <a:custGeom>
              <a:avLst/>
              <a:gdLst>
                <a:gd name="T0" fmla="*/ 15 w 30"/>
                <a:gd name="T1" fmla="*/ 589 h 590"/>
                <a:gd name="T2" fmla="*/ 0 w 30"/>
                <a:gd name="T3" fmla="*/ 0 h 590"/>
                <a:gd name="T4" fmla="*/ 29 w 30"/>
                <a:gd name="T5" fmla="*/ 37 h 590"/>
                <a:gd name="T6" fmla="*/ 15 w 30"/>
                <a:gd name="T7" fmla="*/ 589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590">
                  <a:moveTo>
                    <a:pt x="15" y="589"/>
                  </a:moveTo>
                  <a:lnTo>
                    <a:pt x="0" y="0"/>
                  </a:lnTo>
                  <a:lnTo>
                    <a:pt x="29" y="37"/>
                  </a:lnTo>
                  <a:lnTo>
                    <a:pt x="15" y="58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8"/>
            <p:cNvSpPr>
              <a:spLocks/>
            </p:cNvSpPr>
            <p:nvPr/>
          </p:nvSpPr>
          <p:spPr bwMode="auto">
            <a:xfrm>
              <a:off x="2600" y="3595"/>
              <a:ext cx="233" cy="130"/>
            </a:xfrm>
            <a:custGeom>
              <a:avLst/>
              <a:gdLst>
                <a:gd name="T0" fmla="*/ 0 w 233"/>
                <a:gd name="T1" fmla="*/ 117 h 130"/>
                <a:gd name="T2" fmla="*/ 48 w 233"/>
                <a:gd name="T3" fmla="*/ 101 h 130"/>
                <a:gd name="T4" fmla="*/ 93 w 233"/>
                <a:gd name="T5" fmla="*/ 79 h 130"/>
                <a:gd name="T6" fmla="*/ 146 w 233"/>
                <a:gd name="T7" fmla="*/ 39 h 130"/>
                <a:gd name="T8" fmla="*/ 182 w 233"/>
                <a:gd name="T9" fmla="*/ 0 h 130"/>
                <a:gd name="T10" fmla="*/ 232 w 233"/>
                <a:gd name="T11" fmla="*/ 42 h 130"/>
                <a:gd name="T12" fmla="*/ 188 w 233"/>
                <a:gd name="T13" fmla="*/ 74 h 130"/>
                <a:gd name="T14" fmla="*/ 134 w 233"/>
                <a:gd name="T15" fmla="*/ 110 h 130"/>
                <a:gd name="T16" fmla="*/ 61 w 233"/>
                <a:gd name="T17" fmla="*/ 129 h 130"/>
                <a:gd name="T18" fmla="*/ 0 w 233"/>
                <a:gd name="T19" fmla="*/ 11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130">
                  <a:moveTo>
                    <a:pt x="0" y="117"/>
                  </a:moveTo>
                  <a:lnTo>
                    <a:pt x="48" y="101"/>
                  </a:lnTo>
                  <a:lnTo>
                    <a:pt x="93" y="79"/>
                  </a:lnTo>
                  <a:lnTo>
                    <a:pt x="146" y="39"/>
                  </a:lnTo>
                  <a:lnTo>
                    <a:pt x="182" y="0"/>
                  </a:lnTo>
                  <a:lnTo>
                    <a:pt x="232" y="42"/>
                  </a:lnTo>
                  <a:lnTo>
                    <a:pt x="188" y="74"/>
                  </a:lnTo>
                  <a:lnTo>
                    <a:pt x="134" y="110"/>
                  </a:lnTo>
                  <a:lnTo>
                    <a:pt x="61" y="129"/>
                  </a:lnTo>
                  <a:lnTo>
                    <a:pt x="0" y="11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9"/>
            <p:cNvSpPr>
              <a:spLocks/>
            </p:cNvSpPr>
            <p:nvPr/>
          </p:nvSpPr>
          <p:spPr bwMode="auto">
            <a:xfrm>
              <a:off x="2583" y="2888"/>
              <a:ext cx="465" cy="646"/>
            </a:xfrm>
            <a:custGeom>
              <a:avLst/>
              <a:gdLst>
                <a:gd name="T0" fmla="*/ 359 w 465"/>
                <a:gd name="T1" fmla="*/ 645 h 646"/>
                <a:gd name="T2" fmla="*/ 405 w 465"/>
                <a:gd name="T3" fmla="*/ 616 h 646"/>
                <a:gd name="T4" fmla="*/ 447 w 465"/>
                <a:gd name="T5" fmla="*/ 580 h 646"/>
                <a:gd name="T6" fmla="*/ 460 w 465"/>
                <a:gd name="T7" fmla="*/ 552 h 646"/>
                <a:gd name="T8" fmla="*/ 464 w 465"/>
                <a:gd name="T9" fmla="*/ 515 h 646"/>
                <a:gd name="T10" fmla="*/ 451 w 465"/>
                <a:gd name="T11" fmla="*/ 468 h 646"/>
                <a:gd name="T12" fmla="*/ 424 w 465"/>
                <a:gd name="T13" fmla="*/ 424 h 646"/>
                <a:gd name="T14" fmla="*/ 380 w 465"/>
                <a:gd name="T15" fmla="*/ 385 h 646"/>
                <a:gd name="T16" fmla="*/ 168 w 465"/>
                <a:gd name="T17" fmla="*/ 259 h 646"/>
                <a:gd name="T18" fmla="*/ 133 w 465"/>
                <a:gd name="T19" fmla="*/ 235 h 646"/>
                <a:gd name="T20" fmla="*/ 111 w 465"/>
                <a:gd name="T21" fmla="*/ 208 h 646"/>
                <a:gd name="T22" fmla="*/ 104 w 465"/>
                <a:gd name="T23" fmla="*/ 166 h 646"/>
                <a:gd name="T24" fmla="*/ 117 w 465"/>
                <a:gd name="T25" fmla="*/ 124 h 646"/>
                <a:gd name="T26" fmla="*/ 155 w 465"/>
                <a:gd name="T27" fmla="*/ 95 h 646"/>
                <a:gd name="T28" fmla="*/ 222 w 465"/>
                <a:gd name="T29" fmla="*/ 52 h 646"/>
                <a:gd name="T30" fmla="*/ 124 w 465"/>
                <a:gd name="T31" fmla="*/ 0 h 646"/>
                <a:gd name="T32" fmla="*/ 55 w 465"/>
                <a:gd name="T33" fmla="*/ 41 h 646"/>
                <a:gd name="T34" fmla="*/ 27 w 465"/>
                <a:gd name="T35" fmla="*/ 70 h 646"/>
                <a:gd name="T36" fmla="*/ 2 w 465"/>
                <a:gd name="T37" fmla="*/ 123 h 646"/>
                <a:gd name="T38" fmla="*/ 0 w 465"/>
                <a:gd name="T39" fmla="*/ 189 h 646"/>
                <a:gd name="T40" fmla="*/ 29 w 465"/>
                <a:gd name="T41" fmla="*/ 257 h 646"/>
                <a:gd name="T42" fmla="*/ 78 w 465"/>
                <a:gd name="T43" fmla="*/ 300 h 646"/>
                <a:gd name="T44" fmla="*/ 311 w 465"/>
                <a:gd name="T45" fmla="*/ 442 h 646"/>
                <a:gd name="T46" fmla="*/ 358 w 465"/>
                <a:gd name="T47" fmla="*/ 474 h 646"/>
                <a:gd name="T48" fmla="*/ 375 w 465"/>
                <a:gd name="T49" fmla="*/ 516 h 646"/>
                <a:gd name="T50" fmla="*/ 375 w 465"/>
                <a:gd name="T51" fmla="*/ 550 h 646"/>
                <a:gd name="T52" fmla="*/ 308 w 465"/>
                <a:gd name="T53" fmla="*/ 608 h 646"/>
                <a:gd name="T54" fmla="*/ 359 w 465"/>
                <a:gd name="T55" fmla="*/ 645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5" h="646">
                  <a:moveTo>
                    <a:pt x="359" y="645"/>
                  </a:moveTo>
                  <a:lnTo>
                    <a:pt x="405" y="616"/>
                  </a:lnTo>
                  <a:lnTo>
                    <a:pt x="447" y="580"/>
                  </a:lnTo>
                  <a:lnTo>
                    <a:pt x="460" y="552"/>
                  </a:lnTo>
                  <a:lnTo>
                    <a:pt x="464" y="515"/>
                  </a:lnTo>
                  <a:lnTo>
                    <a:pt x="451" y="468"/>
                  </a:lnTo>
                  <a:lnTo>
                    <a:pt x="424" y="424"/>
                  </a:lnTo>
                  <a:lnTo>
                    <a:pt x="380" y="385"/>
                  </a:lnTo>
                  <a:lnTo>
                    <a:pt x="168" y="259"/>
                  </a:lnTo>
                  <a:lnTo>
                    <a:pt x="133" y="235"/>
                  </a:lnTo>
                  <a:lnTo>
                    <a:pt x="111" y="208"/>
                  </a:lnTo>
                  <a:lnTo>
                    <a:pt x="104" y="166"/>
                  </a:lnTo>
                  <a:lnTo>
                    <a:pt x="117" y="124"/>
                  </a:lnTo>
                  <a:lnTo>
                    <a:pt x="155" y="95"/>
                  </a:lnTo>
                  <a:lnTo>
                    <a:pt x="222" y="52"/>
                  </a:lnTo>
                  <a:lnTo>
                    <a:pt x="124" y="0"/>
                  </a:lnTo>
                  <a:lnTo>
                    <a:pt x="55" y="41"/>
                  </a:lnTo>
                  <a:lnTo>
                    <a:pt x="27" y="70"/>
                  </a:lnTo>
                  <a:lnTo>
                    <a:pt x="2" y="123"/>
                  </a:lnTo>
                  <a:lnTo>
                    <a:pt x="0" y="189"/>
                  </a:lnTo>
                  <a:lnTo>
                    <a:pt x="29" y="257"/>
                  </a:lnTo>
                  <a:lnTo>
                    <a:pt x="78" y="300"/>
                  </a:lnTo>
                  <a:lnTo>
                    <a:pt x="311" y="442"/>
                  </a:lnTo>
                  <a:lnTo>
                    <a:pt x="358" y="474"/>
                  </a:lnTo>
                  <a:lnTo>
                    <a:pt x="375" y="516"/>
                  </a:lnTo>
                  <a:lnTo>
                    <a:pt x="375" y="550"/>
                  </a:lnTo>
                  <a:lnTo>
                    <a:pt x="308" y="608"/>
                  </a:lnTo>
                  <a:lnTo>
                    <a:pt x="359" y="64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0"/>
            <p:cNvSpPr>
              <a:spLocks/>
            </p:cNvSpPr>
            <p:nvPr/>
          </p:nvSpPr>
          <p:spPr bwMode="auto">
            <a:xfrm>
              <a:off x="2966" y="2396"/>
              <a:ext cx="318" cy="422"/>
            </a:xfrm>
            <a:custGeom>
              <a:avLst/>
              <a:gdLst>
                <a:gd name="T0" fmla="*/ 92 w 318"/>
                <a:gd name="T1" fmla="*/ 421 h 422"/>
                <a:gd name="T2" fmla="*/ 163 w 318"/>
                <a:gd name="T3" fmla="*/ 399 h 422"/>
                <a:gd name="T4" fmla="*/ 218 w 318"/>
                <a:gd name="T5" fmla="*/ 357 h 422"/>
                <a:gd name="T6" fmla="*/ 263 w 318"/>
                <a:gd name="T7" fmla="*/ 316 h 422"/>
                <a:gd name="T8" fmla="*/ 300 w 318"/>
                <a:gd name="T9" fmla="*/ 265 h 422"/>
                <a:gd name="T10" fmla="*/ 317 w 318"/>
                <a:gd name="T11" fmla="*/ 203 h 422"/>
                <a:gd name="T12" fmla="*/ 316 w 318"/>
                <a:gd name="T13" fmla="*/ 139 h 422"/>
                <a:gd name="T14" fmla="*/ 299 w 318"/>
                <a:gd name="T15" fmla="*/ 95 h 422"/>
                <a:gd name="T16" fmla="*/ 276 w 318"/>
                <a:gd name="T17" fmla="*/ 64 h 422"/>
                <a:gd name="T18" fmla="*/ 241 w 318"/>
                <a:gd name="T19" fmla="*/ 36 h 422"/>
                <a:gd name="T20" fmla="*/ 218 w 318"/>
                <a:gd name="T21" fmla="*/ 14 h 422"/>
                <a:gd name="T22" fmla="*/ 180 w 318"/>
                <a:gd name="T23" fmla="*/ 0 h 422"/>
                <a:gd name="T24" fmla="*/ 61 w 318"/>
                <a:gd name="T25" fmla="*/ 52 h 422"/>
                <a:gd name="T26" fmla="*/ 106 w 318"/>
                <a:gd name="T27" fmla="*/ 93 h 422"/>
                <a:gd name="T28" fmla="*/ 137 w 318"/>
                <a:gd name="T29" fmla="*/ 130 h 422"/>
                <a:gd name="T30" fmla="*/ 159 w 318"/>
                <a:gd name="T31" fmla="*/ 159 h 422"/>
                <a:gd name="T32" fmla="*/ 176 w 318"/>
                <a:gd name="T33" fmla="*/ 196 h 422"/>
                <a:gd name="T34" fmla="*/ 176 w 318"/>
                <a:gd name="T35" fmla="*/ 246 h 422"/>
                <a:gd name="T36" fmla="*/ 145 w 318"/>
                <a:gd name="T37" fmla="*/ 279 h 422"/>
                <a:gd name="T38" fmla="*/ 105 w 318"/>
                <a:gd name="T39" fmla="*/ 309 h 422"/>
                <a:gd name="T40" fmla="*/ 50 w 318"/>
                <a:gd name="T41" fmla="*/ 342 h 422"/>
                <a:gd name="T42" fmla="*/ 0 w 318"/>
                <a:gd name="T43" fmla="*/ 369 h 422"/>
                <a:gd name="T44" fmla="*/ 92 w 318"/>
                <a:gd name="T45" fmla="*/ 421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8" h="422">
                  <a:moveTo>
                    <a:pt x="92" y="421"/>
                  </a:moveTo>
                  <a:lnTo>
                    <a:pt x="163" y="399"/>
                  </a:lnTo>
                  <a:lnTo>
                    <a:pt x="218" y="357"/>
                  </a:lnTo>
                  <a:lnTo>
                    <a:pt x="263" y="316"/>
                  </a:lnTo>
                  <a:lnTo>
                    <a:pt x="300" y="265"/>
                  </a:lnTo>
                  <a:lnTo>
                    <a:pt x="317" y="203"/>
                  </a:lnTo>
                  <a:lnTo>
                    <a:pt x="316" y="139"/>
                  </a:lnTo>
                  <a:lnTo>
                    <a:pt x="299" y="95"/>
                  </a:lnTo>
                  <a:lnTo>
                    <a:pt x="276" y="64"/>
                  </a:lnTo>
                  <a:lnTo>
                    <a:pt x="241" y="36"/>
                  </a:lnTo>
                  <a:lnTo>
                    <a:pt x="218" y="14"/>
                  </a:lnTo>
                  <a:lnTo>
                    <a:pt x="180" y="0"/>
                  </a:lnTo>
                  <a:lnTo>
                    <a:pt x="61" y="52"/>
                  </a:lnTo>
                  <a:lnTo>
                    <a:pt x="106" y="93"/>
                  </a:lnTo>
                  <a:lnTo>
                    <a:pt x="137" y="130"/>
                  </a:lnTo>
                  <a:lnTo>
                    <a:pt x="159" y="159"/>
                  </a:lnTo>
                  <a:lnTo>
                    <a:pt x="176" y="196"/>
                  </a:lnTo>
                  <a:lnTo>
                    <a:pt x="176" y="246"/>
                  </a:lnTo>
                  <a:lnTo>
                    <a:pt x="145" y="279"/>
                  </a:lnTo>
                  <a:lnTo>
                    <a:pt x="105" y="309"/>
                  </a:lnTo>
                  <a:lnTo>
                    <a:pt x="50" y="342"/>
                  </a:lnTo>
                  <a:lnTo>
                    <a:pt x="0" y="369"/>
                  </a:lnTo>
                  <a:lnTo>
                    <a:pt x="92" y="42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1"/>
            <p:cNvSpPr>
              <a:spLocks/>
            </p:cNvSpPr>
            <p:nvPr/>
          </p:nvSpPr>
          <p:spPr bwMode="auto">
            <a:xfrm>
              <a:off x="2308" y="1190"/>
              <a:ext cx="1404" cy="1153"/>
            </a:xfrm>
            <a:custGeom>
              <a:avLst/>
              <a:gdLst>
                <a:gd name="T0" fmla="*/ 466 w 1404"/>
                <a:gd name="T1" fmla="*/ 1084 h 1153"/>
                <a:gd name="T2" fmla="*/ 370 w 1404"/>
                <a:gd name="T3" fmla="*/ 1066 h 1153"/>
                <a:gd name="T4" fmla="*/ 299 w 1404"/>
                <a:gd name="T5" fmla="*/ 1035 h 1153"/>
                <a:gd name="T6" fmla="*/ 257 w 1404"/>
                <a:gd name="T7" fmla="*/ 1002 h 1153"/>
                <a:gd name="T8" fmla="*/ 220 w 1404"/>
                <a:gd name="T9" fmla="*/ 956 h 1153"/>
                <a:gd name="T10" fmla="*/ 209 w 1404"/>
                <a:gd name="T11" fmla="*/ 914 h 1153"/>
                <a:gd name="T12" fmla="*/ 215 w 1404"/>
                <a:gd name="T13" fmla="*/ 873 h 1153"/>
                <a:gd name="T14" fmla="*/ 231 w 1404"/>
                <a:gd name="T15" fmla="*/ 836 h 1153"/>
                <a:gd name="T16" fmla="*/ 273 w 1404"/>
                <a:gd name="T17" fmla="*/ 798 h 1153"/>
                <a:gd name="T18" fmla="*/ 330 w 1404"/>
                <a:gd name="T19" fmla="*/ 774 h 1153"/>
                <a:gd name="T20" fmla="*/ 400 w 1404"/>
                <a:gd name="T21" fmla="*/ 748 h 1153"/>
                <a:gd name="T22" fmla="*/ 1110 w 1404"/>
                <a:gd name="T23" fmla="*/ 499 h 1153"/>
                <a:gd name="T24" fmla="*/ 1207 w 1404"/>
                <a:gd name="T25" fmla="*/ 451 h 1153"/>
                <a:gd name="T26" fmla="*/ 1289 w 1404"/>
                <a:gd name="T27" fmla="*/ 398 h 1153"/>
                <a:gd name="T28" fmla="*/ 1344 w 1404"/>
                <a:gd name="T29" fmla="*/ 356 h 1153"/>
                <a:gd name="T30" fmla="*/ 1381 w 1404"/>
                <a:gd name="T31" fmla="*/ 310 h 1153"/>
                <a:gd name="T32" fmla="*/ 1403 w 1404"/>
                <a:gd name="T33" fmla="*/ 249 h 1153"/>
                <a:gd name="T34" fmla="*/ 1401 w 1404"/>
                <a:gd name="T35" fmla="*/ 185 h 1153"/>
                <a:gd name="T36" fmla="*/ 1386 w 1404"/>
                <a:gd name="T37" fmla="*/ 136 h 1153"/>
                <a:gd name="T38" fmla="*/ 1370 w 1404"/>
                <a:gd name="T39" fmla="*/ 90 h 1153"/>
                <a:gd name="T40" fmla="*/ 1335 w 1404"/>
                <a:gd name="T41" fmla="*/ 55 h 1153"/>
                <a:gd name="T42" fmla="*/ 1280 w 1404"/>
                <a:gd name="T43" fmla="*/ 18 h 1153"/>
                <a:gd name="T44" fmla="*/ 1214 w 1404"/>
                <a:gd name="T45" fmla="*/ 0 h 1153"/>
                <a:gd name="T46" fmla="*/ 1172 w 1404"/>
                <a:gd name="T47" fmla="*/ 4 h 1153"/>
                <a:gd name="T48" fmla="*/ 1111 w 1404"/>
                <a:gd name="T49" fmla="*/ 7 h 1153"/>
                <a:gd name="T50" fmla="*/ 1053 w 1404"/>
                <a:gd name="T51" fmla="*/ 20 h 1153"/>
                <a:gd name="T52" fmla="*/ 989 w 1404"/>
                <a:gd name="T53" fmla="*/ 46 h 1153"/>
                <a:gd name="T54" fmla="*/ 939 w 1404"/>
                <a:gd name="T55" fmla="*/ 79 h 1153"/>
                <a:gd name="T56" fmla="*/ 899 w 1404"/>
                <a:gd name="T57" fmla="*/ 106 h 1153"/>
                <a:gd name="T58" fmla="*/ 878 w 1404"/>
                <a:gd name="T59" fmla="*/ 149 h 1153"/>
                <a:gd name="T60" fmla="*/ 897 w 1404"/>
                <a:gd name="T61" fmla="*/ 187 h 1153"/>
                <a:gd name="T62" fmla="*/ 939 w 1404"/>
                <a:gd name="T63" fmla="*/ 183 h 1153"/>
                <a:gd name="T64" fmla="*/ 987 w 1404"/>
                <a:gd name="T65" fmla="*/ 171 h 1153"/>
                <a:gd name="T66" fmla="*/ 1033 w 1404"/>
                <a:gd name="T67" fmla="*/ 158 h 1153"/>
                <a:gd name="T68" fmla="*/ 1069 w 1404"/>
                <a:gd name="T69" fmla="*/ 150 h 1153"/>
                <a:gd name="T70" fmla="*/ 1111 w 1404"/>
                <a:gd name="T71" fmla="*/ 150 h 1153"/>
                <a:gd name="T72" fmla="*/ 1154 w 1404"/>
                <a:gd name="T73" fmla="*/ 163 h 1153"/>
                <a:gd name="T74" fmla="*/ 1183 w 1404"/>
                <a:gd name="T75" fmla="*/ 204 h 1153"/>
                <a:gd name="T76" fmla="*/ 1179 w 1404"/>
                <a:gd name="T77" fmla="*/ 248 h 1153"/>
                <a:gd name="T78" fmla="*/ 1157 w 1404"/>
                <a:gd name="T79" fmla="*/ 286 h 1153"/>
                <a:gd name="T80" fmla="*/ 1121 w 1404"/>
                <a:gd name="T81" fmla="*/ 323 h 1153"/>
                <a:gd name="T82" fmla="*/ 1047 w 1404"/>
                <a:gd name="T83" fmla="*/ 361 h 1153"/>
                <a:gd name="T84" fmla="*/ 908 w 1404"/>
                <a:gd name="T85" fmla="*/ 415 h 1153"/>
                <a:gd name="T86" fmla="*/ 194 w 1404"/>
                <a:gd name="T87" fmla="*/ 675 h 1153"/>
                <a:gd name="T88" fmla="*/ 123 w 1404"/>
                <a:gd name="T89" fmla="*/ 715 h 1153"/>
                <a:gd name="T90" fmla="*/ 68 w 1404"/>
                <a:gd name="T91" fmla="*/ 763 h 1153"/>
                <a:gd name="T92" fmla="*/ 29 w 1404"/>
                <a:gd name="T93" fmla="*/ 809 h 1153"/>
                <a:gd name="T94" fmla="*/ 6 w 1404"/>
                <a:gd name="T95" fmla="*/ 858 h 1153"/>
                <a:gd name="T96" fmla="*/ 0 w 1404"/>
                <a:gd name="T97" fmla="*/ 912 h 1153"/>
                <a:gd name="T98" fmla="*/ 8 w 1404"/>
                <a:gd name="T99" fmla="*/ 952 h 1153"/>
                <a:gd name="T100" fmla="*/ 22 w 1404"/>
                <a:gd name="T101" fmla="*/ 992 h 1153"/>
                <a:gd name="T102" fmla="*/ 59 w 1404"/>
                <a:gd name="T103" fmla="*/ 1036 h 1153"/>
                <a:gd name="T104" fmla="*/ 127 w 1404"/>
                <a:gd name="T105" fmla="*/ 1095 h 1153"/>
                <a:gd name="T106" fmla="*/ 198 w 1404"/>
                <a:gd name="T107" fmla="*/ 1135 h 1153"/>
                <a:gd name="T108" fmla="*/ 273 w 1404"/>
                <a:gd name="T109" fmla="*/ 1152 h 1153"/>
                <a:gd name="T110" fmla="*/ 466 w 1404"/>
                <a:gd name="T111" fmla="*/ 1084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04" h="1153">
                  <a:moveTo>
                    <a:pt x="466" y="1084"/>
                  </a:moveTo>
                  <a:lnTo>
                    <a:pt x="370" y="1066"/>
                  </a:lnTo>
                  <a:lnTo>
                    <a:pt x="299" y="1035"/>
                  </a:lnTo>
                  <a:lnTo>
                    <a:pt x="257" y="1002"/>
                  </a:lnTo>
                  <a:lnTo>
                    <a:pt x="220" y="956"/>
                  </a:lnTo>
                  <a:lnTo>
                    <a:pt x="209" y="914"/>
                  </a:lnTo>
                  <a:lnTo>
                    <a:pt x="215" y="873"/>
                  </a:lnTo>
                  <a:lnTo>
                    <a:pt x="231" y="836"/>
                  </a:lnTo>
                  <a:lnTo>
                    <a:pt x="273" y="798"/>
                  </a:lnTo>
                  <a:lnTo>
                    <a:pt x="330" y="774"/>
                  </a:lnTo>
                  <a:lnTo>
                    <a:pt x="400" y="748"/>
                  </a:lnTo>
                  <a:lnTo>
                    <a:pt x="1110" y="499"/>
                  </a:lnTo>
                  <a:lnTo>
                    <a:pt x="1207" y="451"/>
                  </a:lnTo>
                  <a:lnTo>
                    <a:pt x="1289" y="398"/>
                  </a:lnTo>
                  <a:lnTo>
                    <a:pt x="1344" y="356"/>
                  </a:lnTo>
                  <a:lnTo>
                    <a:pt x="1381" y="310"/>
                  </a:lnTo>
                  <a:lnTo>
                    <a:pt x="1403" y="249"/>
                  </a:lnTo>
                  <a:lnTo>
                    <a:pt x="1401" y="185"/>
                  </a:lnTo>
                  <a:lnTo>
                    <a:pt x="1386" y="136"/>
                  </a:lnTo>
                  <a:lnTo>
                    <a:pt x="1370" y="90"/>
                  </a:lnTo>
                  <a:lnTo>
                    <a:pt x="1335" y="55"/>
                  </a:lnTo>
                  <a:lnTo>
                    <a:pt x="1280" y="18"/>
                  </a:lnTo>
                  <a:lnTo>
                    <a:pt x="1214" y="0"/>
                  </a:lnTo>
                  <a:lnTo>
                    <a:pt x="1172" y="4"/>
                  </a:lnTo>
                  <a:lnTo>
                    <a:pt x="1111" y="7"/>
                  </a:lnTo>
                  <a:lnTo>
                    <a:pt x="1053" y="20"/>
                  </a:lnTo>
                  <a:lnTo>
                    <a:pt x="989" y="46"/>
                  </a:lnTo>
                  <a:lnTo>
                    <a:pt x="939" y="79"/>
                  </a:lnTo>
                  <a:lnTo>
                    <a:pt x="899" y="106"/>
                  </a:lnTo>
                  <a:lnTo>
                    <a:pt x="878" y="149"/>
                  </a:lnTo>
                  <a:lnTo>
                    <a:pt x="897" y="187"/>
                  </a:lnTo>
                  <a:lnTo>
                    <a:pt x="939" y="183"/>
                  </a:lnTo>
                  <a:lnTo>
                    <a:pt x="987" y="171"/>
                  </a:lnTo>
                  <a:lnTo>
                    <a:pt x="1033" y="158"/>
                  </a:lnTo>
                  <a:lnTo>
                    <a:pt x="1069" y="150"/>
                  </a:lnTo>
                  <a:lnTo>
                    <a:pt x="1111" y="150"/>
                  </a:lnTo>
                  <a:lnTo>
                    <a:pt x="1154" y="163"/>
                  </a:lnTo>
                  <a:lnTo>
                    <a:pt x="1183" y="204"/>
                  </a:lnTo>
                  <a:lnTo>
                    <a:pt x="1179" y="248"/>
                  </a:lnTo>
                  <a:lnTo>
                    <a:pt x="1157" y="286"/>
                  </a:lnTo>
                  <a:lnTo>
                    <a:pt x="1121" y="323"/>
                  </a:lnTo>
                  <a:lnTo>
                    <a:pt x="1047" y="361"/>
                  </a:lnTo>
                  <a:lnTo>
                    <a:pt x="908" y="415"/>
                  </a:lnTo>
                  <a:lnTo>
                    <a:pt x="194" y="675"/>
                  </a:lnTo>
                  <a:lnTo>
                    <a:pt x="123" y="715"/>
                  </a:lnTo>
                  <a:lnTo>
                    <a:pt x="68" y="763"/>
                  </a:lnTo>
                  <a:lnTo>
                    <a:pt x="29" y="809"/>
                  </a:lnTo>
                  <a:lnTo>
                    <a:pt x="6" y="858"/>
                  </a:lnTo>
                  <a:lnTo>
                    <a:pt x="0" y="912"/>
                  </a:lnTo>
                  <a:lnTo>
                    <a:pt x="8" y="952"/>
                  </a:lnTo>
                  <a:lnTo>
                    <a:pt x="22" y="992"/>
                  </a:lnTo>
                  <a:lnTo>
                    <a:pt x="59" y="1036"/>
                  </a:lnTo>
                  <a:lnTo>
                    <a:pt x="127" y="1095"/>
                  </a:lnTo>
                  <a:lnTo>
                    <a:pt x="198" y="1135"/>
                  </a:lnTo>
                  <a:lnTo>
                    <a:pt x="273" y="1152"/>
                  </a:lnTo>
                  <a:lnTo>
                    <a:pt x="466" y="10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2"/>
            <p:cNvSpPr>
              <a:spLocks/>
            </p:cNvSpPr>
            <p:nvPr/>
          </p:nvSpPr>
          <p:spPr bwMode="auto">
            <a:xfrm>
              <a:off x="2711" y="3280"/>
              <a:ext cx="368" cy="422"/>
            </a:xfrm>
            <a:custGeom>
              <a:avLst/>
              <a:gdLst>
                <a:gd name="T0" fmla="*/ 367 w 368"/>
                <a:gd name="T1" fmla="*/ 421 h 422"/>
                <a:gd name="T2" fmla="*/ 171 w 368"/>
                <a:gd name="T3" fmla="*/ 340 h 422"/>
                <a:gd name="T4" fmla="*/ 117 w 368"/>
                <a:gd name="T5" fmla="*/ 304 h 422"/>
                <a:gd name="T6" fmla="*/ 73 w 368"/>
                <a:gd name="T7" fmla="*/ 265 h 422"/>
                <a:gd name="T8" fmla="*/ 31 w 368"/>
                <a:gd name="T9" fmla="*/ 219 h 422"/>
                <a:gd name="T10" fmla="*/ 9 w 368"/>
                <a:gd name="T11" fmla="*/ 179 h 422"/>
                <a:gd name="T12" fmla="*/ 0 w 368"/>
                <a:gd name="T13" fmla="*/ 137 h 422"/>
                <a:gd name="T14" fmla="*/ 2 w 368"/>
                <a:gd name="T15" fmla="*/ 95 h 422"/>
                <a:gd name="T16" fmla="*/ 19 w 368"/>
                <a:gd name="T17" fmla="*/ 51 h 422"/>
                <a:gd name="T18" fmla="*/ 44 w 368"/>
                <a:gd name="T19" fmla="*/ 0 h 422"/>
                <a:gd name="T20" fmla="*/ 120 w 368"/>
                <a:gd name="T21" fmla="*/ 52 h 422"/>
                <a:gd name="T22" fmla="*/ 95 w 368"/>
                <a:gd name="T23" fmla="*/ 98 h 422"/>
                <a:gd name="T24" fmla="*/ 95 w 368"/>
                <a:gd name="T25" fmla="*/ 143 h 422"/>
                <a:gd name="T26" fmla="*/ 122 w 368"/>
                <a:gd name="T27" fmla="*/ 191 h 422"/>
                <a:gd name="T28" fmla="*/ 162 w 368"/>
                <a:gd name="T29" fmla="*/ 235 h 422"/>
                <a:gd name="T30" fmla="*/ 223 w 368"/>
                <a:gd name="T31" fmla="*/ 284 h 422"/>
                <a:gd name="T32" fmla="*/ 290 w 368"/>
                <a:gd name="T33" fmla="*/ 317 h 422"/>
                <a:gd name="T34" fmla="*/ 332 w 368"/>
                <a:gd name="T35" fmla="*/ 351 h 422"/>
                <a:gd name="T36" fmla="*/ 351 w 368"/>
                <a:gd name="T37" fmla="*/ 378 h 422"/>
                <a:gd name="T38" fmla="*/ 367 w 368"/>
                <a:gd name="T39" fmla="*/ 421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8" h="422">
                  <a:moveTo>
                    <a:pt x="367" y="421"/>
                  </a:moveTo>
                  <a:lnTo>
                    <a:pt x="171" y="340"/>
                  </a:lnTo>
                  <a:lnTo>
                    <a:pt x="117" y="304"/>
                  </a:lnTo>
                  <a:lnTo>
                    <a:pt x="73" y="265"/>
                  </a:lnTo>
                  <a:lnTo>
                    <a:pt x="31" y="219"/>
                  </a:lnTo>
                  <a:lnTo>
                    <a:pt x="9" y="179"/>
                  </a:lnTo>
                  <a:lnTo>
                    <a:pt x="0" y="137"/>
                  </a:lnTo>
                  <a:lnTo>
                    <a:pt x="2" y="95"/>
                  </a:lnTo>
                  <a:lnTo>
                    <a:pt x="19" y="51"/>
                  </a:lnTo>
                  <a:lnTo>
                    <a:pt x="44" y="0"/>
                  </a:lnTo>
                  <a:lnTo>
                    <a:pt x="120" y="52"/>
                  </a:lnTo>
                  <a:lnTo>
                    <a:pt x="95" y="98"/>
                  </a:lnTo>
                  <a:lnTo>
                    <a:pt x="95" y="143"/>
                  </a:lnTo>
                  <a:lnTo>
                    <a:pt x="122" y="191"/>
                  </a:lnTo>
                  <a:lnTo>
                    <a:pt x="162" y="235"/>
                  </a:lnTo>
                  <a:lnTo>
                    <a:pt x="223" y="284"/>
                  </a:lnTo>
                  <a:lnTo>
                    <a:pt x="290" y="317"/>
                  </a:lnTo>
                  <a:lnTo>
                    <a:pt x="332" y="351"/>
                  </a:lnTo>
                  <a:lnTo>
                    <a:pt x="351" y="378"/>
                  </a:lnTo>
                  <a:lnTo>
                    <a:pt x="367" y="42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2432" y="1792"/>
              <a:ext cx="989" cy="1439"/>
            </a:xfrm>
            <a:custGeom>
              <a:avLst/>
              <a:gdLst>
                <a:gd name="T0" fmla="*/ 525 w 989"/>
                <a:gd name="T1" fmla="*/ 1438 h 1439"/>
                <a:gd name="T2" fmla="*/ 582 w 989"/>
                <a:gd name="T3" fmla="*/ 1409 h 1439"/>
                <a:gd name="T4" fmla="*/ 647 w 989"/>
                <a:gd name="T5" fmla="*/ 1355 h 1439"/>
                <a:gd name="T6" fmla="*/ 670 w 989"/>
                <a:gd name="T7" fmla="*/ 1304 h 1439"/>
                <a:gd name="T8" fmla="*/ 686 w 989"/>
                <a:gd name="T9" fmla="*/ 1255 h 1439"/>
                <a:gd name="T10" fmla="*/ 677 w 989"/>
                <a:gd name="T11" fmla="*/ 1198 h 1439"/>
                <a:gd name="T12" fmla="*/ 637 w 989"/>
                <a:gd name="T13" fmla="*/ 1125 h 1439"/>
                <a:gd name="T14" fmla="*/ 609 w 989"/>
                <a:gd name="T15" fmla="*/ 1092 h 1439"/>
                <a:gd name="T16" fmla="*/ 569 w 989"/>
                <a:gd name="T17" fmla="*/ 1063 h 1439"/>
                <a:gd name="T18" fmla="*/ 259 w 989"/>
                <a:gd name="T19" fmla="*/ 905 h 1439"/>
                <a:gd name="T20" fmla="*/ 201 w 989"/>
                <a:gd name="T21" fmla="*/ 863 h 1439"/>
                <a:gd name="T22" fmla="*/ 177 w 989"/>
                <a:gd name="T23" fmla="*/ 843 h 1439"/>
                <a:gd name="T24" fmla="*/ 160 w 989"/>
                <a:gd name="T25" fmla="*/ 800 h 1439"/>
                <a:gd name="T26" fmla="*/ 171 w 989"/>
                <a:gd name="T27" fmla="*/ 766 h 1439"/>
                <a:gd name="T28" fmla="*/ 215 w 989"/>
                <a:gd name="T29" fmla="*/ 738 h 1439"/>
                <a:gd name="T30" fmla="*/ 294 w 989"/>
                <a:gd name="T31" fmla="*/ 709 h 1439"/>
                <a:gd name="T32" fmla="*/ 780 w 989"/>
                <a:gd name="T33" fmla="*/ 521 h 1439"/>
                <a:gd name="T34" fmla="*/ 856 w 989"/>
                <a:gd name="T35" fmla="*/ 471 h 1439"/>
                <a:gd name="T36" fmla="*/ 918 w 989"/>
                <a:gd name="T37" fmla="*/ 417 h 1439"/>
                <a:gd name="T38" fmla="*/ 953 w 989"/>
                <a:gd name="T39" fmla="*/ 379 h 1439"/>
                <a:gd name="T40" fmla="*/ 984 w 989"/>
                <a:gd name="T41" fmla="*/ 334 h 1439"/>
                <a:gd name="T42" fmla="*/ 988 w 989"/>
                <a:gd name="T43" fmla="*/ 274 h 1439"/>
                <a:gd name="T44" fmla="*/ 972 w 989"/>
                <a:gd name="T45" fmla="*/ 214 h 1439"/>
                <a:gd name="T46" fmla="*/ 953 w 989"/>
                <a:gd name="T47" fmla="*/ 167 h 1439"/>
                <a:gd name="T48" fmla="*/ 920 w 989"/>
                <a:gd name="T49" fmla="*/ 126 h 1439"/>
                <a:gd name="T50" fmla="*/ 875 w 989"/>
                <a:gd name="T51" fmla="*/ 85 h 1439"/>
                <a:gd name="T52" fmla="*/ 828 w 989"/>
                <a:gd name="T53" fmla="*/ 50 h 1439"/>
                <a:gd name="T54" fmla="*/ 803 w 989"/>
                <a:gd name="T55" fmla="*/ 29 h 1439"/>
                <a:gd name="T56" fmla="*/ 756 w 989"/>
                <a:gd name="T57" fmla="*/ 0 h 1439"/>
                <a:gd name="T58" fmla="*/ 588 w 989"/>
                <a:gd name="T59" fmla="*/ 61 h 1439"/>
                <a:gd name="T60" fmla="*/ 649 w 989"/>
                <a:gd name="T61" fmla="*/ 104 h 1439"/>
                <a:gd name="T62" fmla="*/ 694 w 989"/>
                <a:gd name="T63" fmla="*/ 145 h 1439"/>
                <a:gd name="T64" fmla="*/ 739 w 989"/>
                <a:gd name="T65" fmla="*/ 182 h 1439"/>
                <a:gd name="T66" fmla="*/ 780 w 989"/>
                <a:gd name="T67" fmla="*/ 223 h 1439"/>
                <a:gd name="T68" fmla="*/ 803 w 989"/>
                <a:gd name="T69" fmla="*/ 272 h 1439"/>
                <a:gd name="T70" fmla="*/ 787 w 989"/>
                <a:gd name="T71" fmla="*/ 323 h 1439"/>
                <a:gd name="T72" fmla="*/ 729 w 989"/>
                <a:gd name="T73" fmla="*/ 369 h 1439"/>
                <a:gd name="T74" fmla="*/ 639 w 989"/>
                <a:gd name="T75" fmla="*/ 413 h 1439"/>
                <a:gd name="T76" fmla="*/ 212 w 989"/>
                <a:gd name="T77" fmla="*/ 589 h 1439"/>
                <a:gd name="T78" fmla="*/ 160 w 989"/>
                <a:gd name="T79" fmla="*/ 608 h 1439"/>
                <a:gd name="T80" fmla="*/ 88 w 989"/>
                <a:gd name="T81" fmla="*/ 653 h 1439"/>
                <a:gd name="T82" fmla="*/ 43 w 989"/>
                <a:gd name="T83" fmla="*/ 698 h 1439"/>
                <a:gd name="T84" fmla="*/ 9 w 989"/>
                <a:gd name="T85" fmla="*/ 755 h 1439"/>
                <a:gd name="T86" fmla="*/ 0 w 989"/>
                <a:gd name="T87" fmla="*/ 820 h 1439"/>
                <a:gd name="T88" fmla="*/ 10 w 989"/>
                <a:gd name="T89" fmla="*/ 872 h 1439"/>
                <a:gd name="T90" fmla="*/ 40 w 989"/>
                <a:gd name="T91" fmla="*/ 914 h 1439"/>
                <a:gd name="T92" fmla="*/ 84 w 989"/>
                <a:gd name="T93" fmla="*/ 949 h 1439"/>
                <a:gd name="T94" fmla="*/ 159 w 989"/>
                <a:gd name="T95" fmla="*/ 999 h 1439"/>
                <a:gd name="T96" fmla="*/ 487 w 989"/>
                <a:gd name="T97" fmla="*/ 1164 h 1439"/>
                <a:gd name="T98" fmla="*/ 530 w 989"/>
                <a:gd name="T99" fmla="*/ 1197 h 1439"/>
                <a:gd name="T100" fmla="*/ 569 w 989"/>
                <a:gd name="T101" fmla="*/ 1236 h 1439"/>
                <a:gd name="T102" fmla="*/ 557 w 989"/>
                <a:gd name="T103" fmla="*/ 1292 h 1439"/>
                <a:gd name="T104" fmla="*/ 502 w 989"/>
                <a:gd name="T105" fmla="*/ 1354 h 1439"/>
                <a:gd name="T106" fmla="*/ 434 w 989"/>
                <a:gd name="T107" fmla="*/ 1394 h 1439"/>
                <a:gd name="T108" fmla="*/ 525 w 989"/>
                <a:gd name="T109" fmla="*/ 1438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89" h="1439">
                  <a:moveTo>
                    <a:pt x="525" y="1438"/>
                  </a:moveTo>
                  <a:lnTo>
                    <a:pt x="582" y="1409"/>
                  </a:lnTo>
                  <a:lnTo>
                    <a:pt x="647" y="1355"/>
                  </a:lnTo>
                  <a:lnTo>
                    <a:pt x="670" y="1304"/>
                  </a:lnTo>
                  <a:lnTo>
                    <a:pt x="686" y="1255"/>
                  </a:lnTo>
                  <a:lnTo>
                    <a:pt x="677" y="1198"/>
                  </a:lnTo>
                  <a:lnTo>
                    <a:pt x="637" y="1125"/>
                  </a:lnTo>
                  <a:lnTo>
                    <a:pt x="609" y="1092"/>
                  </a:lnTo>
                  <a:lnTo>
                    <a:pt x="569" y="1063"/>
                  </a:lnTo>
                  <a:lnTo>
                    <a:pt x="259" y="905"/>
                  </a:lnTo>
                  <a:lnTo>
                    <a:pt x="201" y="863"/>
                  </a:lnTo>
                  <a:lnTo>
                    <a:pt x="177" y="843"/>
                  </a:lnTo>
                  <a:lnTo>
                    <a:pt x="160" y="800"/>
                  </a:lnTo>
                  <a:lnTo>
                    <a:pt x="171" y="766"/>
                  </a:lnTo>
                  <a:lnTo>
                    <a:pt x="215" y="738"/>
                  </a:lnTo>
                  <a:lnTo>
                    <a:pt x="294" y="709"/>
                  </a:lnTo>
                  <a:lnTo>
                    <a:pt x="780" y="521"/>
                  </a:lnTo>
                  <a:lnTo>
                    <a:pt x="856" y="471"/>
                  </a:lnTo>
                  <a:lnTo>
                    <a:pt x="918" y="417"/>
                  </a:lnTo>
                  <a:lnTo>
                    <a:pt x="953" y="379"/>
                  </a:lnTo>
                  <a:lnTo>
                    <a:pt x="984" y="334"/>
                  </a:lnTo>
                  <a:lnTo>
                    <a:pt x="988" y="274"/>
                  </a:lnTo>
                  <a:lnTo>
                    <a:pt x="972" y="214"/>
                  </a:lnTo>
                  <a:lnTo>
                    <a:pt x="953" y="167"/>
                  </a:lnTo>
                  <a:lnTo>
                    <a:pt x="920" y="126"/>
                  </a:lnTo>
                  <a:lnTo>
                    <a:pt x="875" y="85"/>
                  </a:lnTo>
                  <a:lnTo>
                    <a:pt x="828" y="50"/>
                  </a:lnTo>
                  <a:lnTo>
                    <a:pt x="803" y="29"/>
                  </a:lnTo>
                  <a:lnTo>
                    <a:pt x="756" y="0"/>
                  </a:lnTo>
                  <a:lnTo>
                    <a:pt x="588" y="61"/>
                  </a:lnTo>
                  <a:lnTo>
                    <a:pt x="649" y="104"/>
                  </a:lnTo>
                  <a:lnTo>
                    <a:pt x="694" y="145"/>
                  </a:lnTo>
                  <a:lnTo>
                    <a:pt x="739" y="182"/>
                  </a:lnTo>
                  <a:lnTo>
                    <a:pt x="780" y="223"/>
                  </a:lnTo>
                  <a:lnTo>
                    <a:pt x="803" y="272"/>
                  </a:lnTo>
                  <a:lnTo>
                    <a:pt x="787" y="323"/>
                  </a:lnTo>
                  <a:lnTo>
                    <a:pt x="729" y="369"/>
                  </a:lnTo>
                  <a:lnTo>
                    <a:pt x="639" y="413"/>
                  </a:lnTo>
                  <a:lnTo>
                    <a:pt x="212" y="589"/>
                  </a:lnTo>
                  <a:lnTo>
                    <a:pt x="160" y="608"/>
                  </a:lnTo>
                  <a:lnTo>
                    <a:pt x="88" y="653"/>
                  </a:lnTo>
                  <a:lnTo>
                    <a:pt x="43" y="698"/>
                  </a:lnTo>
                  <a:lnTo>
                    <a:pt x="9" y="755"/>
                  </a:lnTo>
                  <a:lnTo>
                    <a:pt x="0" y="820"/>
                  </a:lnTo>
                  <a:lnTo>
                    <a:pt x="10" y="872"/>
                  </a:lnTo>
                  <a:lnTo>
                    <a:pt x="40" y="914"/>
                  </a:lnTo>
                  <a:lnTo>
                    <a:pt x="84" y="949"/>
                  </a:lnTo>
                  <a:lnTo>
                    <a:pt x="159" y="999"/>
                  </a:lnTo>
                  <a:lnTo>
                    <a:pt x="487" y="1164"/>
                  </a:lnTo>
                  <a:lnTo>
                    <a:pt x="530" y="1197"/>
                  </a:lnTo>
                  <a:lnTo>
                    <a:pt x="569" y="1236"/>
                  </a:lnTo>
                  <a:lnTo>
                    <a:pt x="557" y="1292"/>
                  </a:lnTo>
                  <a:lnTo>
                    <a:pt x="502" y="1354"/>
                  </a:lnTo>
                  <a:lnTo>
                    <a:pt x="434" y="1394"/>
                  </a:lnTo>
                  <a:lnTo>
                    <a:pt x="525" y="143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2100" y="1162"/>
              <a:ext cx="669" cy="582"/>
            </a:xfrm>
            <a:custGeom>
              <a:avLst/>
              <a:gdLst>
                <a:gd name="T0" fmla="*/ 668 w 669"/>
                <a:gd name="T1" fmla="*/ 553 h 582"/>
                <a:gd name="T2" fmla="*/ 668 w 669"/>
                <a:gd name="T3" fmla="*/ 450 h 582"/>
                <a:gd name="T4" fmla="*/ 562 w 669"/>
                <a:gd name="T5" fmla="*/ 435 h 582"/>
                <a:gd name="T6" fmla="*/ 448 w 669"/>
                <a:gd name="T7" fmla="*/ 420 h 582"/>
                <a:gd name="T8" fmla="*/ 367 w 669"/>
                <a:gd name="T9" fmla="*/ 400 h 582"/>
                <a:gd name="T10" fmla="*/ 314 w 669"/>
                <a:gd name="T11" fmla="*/ 378 h 582"/>
                <a:gd name="T12" fmla="*/ 257 w 669"/>
                <a:gd name="T13" fmla="*/ 349 h 582"/>
                <a:gd name="T14" fmla="*/ 220 w 669"/>
                <a:gd name="T15" fmla="*/ 314 h 582"/>
                <a:gd name="T16" fmla="*/ 193 w 669"/>
                <a:gd name="T17" fmla="*/ 274 h 582"/>
                <a:gd name="T18" fmla="*/ 180 w 669"/>
                <a:gd name="T19" fmla="*/ 231 h 582"/>
                <a:gd name="T20" fmla="*/ 180 w 669"/>
                <a:gd name="T21" fmla="*/ 189 h 582"/>
                <a:gd name="T22" fmla="*/ 193 w 669"/>
                <a:gd name="T23" fmla="*/ 165 h 582"/>
                <a:gd name="T24" fmla="*/ 209 w 669"/>
                <a:gd name="T25" fmla="*/ 143 h 582"/>
                <a:gd name="T26" fmla="*/ 255 w 669"/>
                <a:gd name="T27" fmla="*/ 127 h 582"/>
                <a:gd name="T28" fmla="*/ 297 w 669"/>
                <a:gd name="T29" fmla="*/ 127 h 582"/>
                <a:gd name="T30" fmla="*/ 345 w 669"/>
                <a:gd name="T31" fmla="*/ 141 h 582"/>
                <a:gd name="T32" fmla="*/ 396 w 669"/>
                <a:gd name="T33" fmla="*/ 156 h 582"/>
                <a:gd name="T34" fmla="*/ 448 w 669"/>
                <a:gd name="T35" fmla="*/ 163 h 582"/>
                <a:gd name="T36" fmla="*/ 477 w 669"/>
                <a:gd name="T37" fmla="*/ 125 h 582"/>
                <a:gd name="T38" fmla="*/ 464 w 669"/>
                <a:gd name="T39" fmla="*/ 86 h 582"/>
                <a:gd name="T40" fmla="*/ 415 w 669"/>
                <a:gd name="T41" fmla="*/ 42 h 582"/>
                <a:gd name="T42" fmla="*/ 363 w 669"/>
                <a:gd name="T43" fmla="*/ 18 h 582"/>
                <a:gd name="T44" fmla="*/ 319 w 669"/>
                <a:gd name="T45" fmla="*/ 7 h 582"/>
                <a:gd name="T46" fmla="*/ 273 w 669"/>
                <a:gd name="T47" fmla="*/ 2 h 582"/>
                <a:gd name="T48" fmla="*/ 222 w 669"/>
                <a:gd name="T49" fmla="*/ 0 h 582"/>
                <a:gd name="T50" fmla="*/ 176 w 669"/>
                <a:gd name="T51" fmla="*/ 4 h 582"/>
                <a:gd name="T52" fmla="*/ 136 w 669"/>
                <a:gd name="T53" fmla="*/ 15 h 582"/>
                <a:gd name="T54" fmla="*/ 86 w 669"/>
                <a:gd name="T55" fmla="*/ 33 h 582"/>
                <a:gd name="T56" fmla="*/ 50 w 669"/>
                <a:gd name="T57" fmla="*/ 66 h 582"/>
                <a:gd name="T58" fmla="*/ 22 w 669"/>
                <a:gd name="T59" fmla="*/ 99 h 582"/>
                <a:gd name="T60" fmla="*/ 6 w 669"/>
                <a:gd name="T61" fmla="*/ 145 h 582"/>
                <a:gd name="T62" fmla="*/ 0 w 669"/>
                <a:gd name="T63" fmla="*/ 189 h 582"/>
                <a:gd name="T64" fmla="*/ 9 w 669"/>
                <a:gd name="T65" fmla="*/ 237 h 582"/>
                <a:gd name="T66" fmla="*/ 22 w 669"/>
                <a:gd name="T67" fmla="*/ 285 h 582"/>
                <a:gd name="T68" fmla="*/ 50 w 669"/>
                <a:gd name="T69" fmla="*/ 330 h 582"/>
                <a:gd name="T70" fmla="*/ 81 w 669"/>
                <a:gd name="T71" fmla="*/ 375 h 582"/>
                <a:gd name="T72" fmla="*/ 125 w 669"/>
                <a:gd name="T73" fmla="*/ 419 h 582"/>
                <a:gd name="T74" fmla="*/ 169 w 669"/>
                <a:gd name="T75" fmla="*/ 457 h 582"/>
                <a:gd name="T76" fmla="*/ 217 w 669"/>
                <a:gd name="T77" fmla="*/ 488 h 582"/>
                <a:gd name="T78" fmla="*/ 266 w 669"/>
                <a:gd name="T79" fmla="*/ 514 h 582"/>
                <a:gd name="T80" fmla="*/ 310 w 669"/>
                <a:gd name="T81" fmla="*/ 534 h 582"/>
                <a:gd name="T82" fmla="*/ 369 w 669"/>
                <a:gd name="T83" fmla="*/ 549 h 582"/>
                <a:gd name="T84" fmla="*/ 437 w 669"/>
                <a:gd name="T85" fmla="*/ 568 h 582"/>
                <a:gd name="T86" fmla="*/ 516 w 669"/>
                <a:gd name="T87" fmla="*/ 581 h 582"/>
                <a:gd name="T88" fmla="*/ 595 w 669"/>
                <a:gd name="T89" fmla="*/ 577 h 582"/>
                <a:gd name="T90" fmla="*/ 668 w 669"/>
                <a:gd name="T91" fmla="*/ 55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69" h="582">
                  <a:moveTo>
                    <a:pt x="668" y="553"/>
                  </a:moveTo>
                  <a:lnTo>
                    <a:pt x="668" y="450"/>
                  </a:lnTo>
                  <a:lnTo>
                    <a:pt x="562" y="435"/>
                  </a:lnTo>
                  <a:lnTo>
                    <a:pt x="448" y="420"/>
                  </a:lnTo>
                  <a:lnTo>
                    <a:pt x="367" y="400"/>
                  </a:lnTo>
                  <a:lnTo>
                    <a:pt x="314" y="378"/>
                  </a:lnTo>
                  <a:lnTo>
                    <a:pt x="257" y="349"/>
                  </a:lnTo>
                  <a:lnTo>
                    <a:pt x="220" y="314"/>
                  </a:lnTo>
                  <a:lnTo>
                    <a:pt x="193" y="274"/>
                  </a:lnTo>
                  <a:lnTo>
                    <a:pt x="180" y="231"/>
                  </a:lnTo>
                  <a:lnTo>
                    <a:pt x="180" y="189"/>
                  </a:lnTo>
                  <a:lnTo>
                    <a:pt x="193" y="165"/>
                  </a:lnTo>
                  <a:lnTo>
                    <a:pt x="209" y="143"/>
                  </a:lnTo>
                  <a:lnTo>
                    <a:pt x="255" y="127"/>
                  </a:lnTo>
                  <a:lnTo>
                    <a:pt x="297" y="127"/>
                  </a:lnTo>
                  <a:lnTo>
                    <a:pt x="345" y="141"/>
                  </a:lnTo>
                  <a:lnTo>
                    <a:pt x="396" y="156"/>
                  </a:lnTo>
                  <a:lnTo>
                    <a:pt x="448" y="163"/>
                  </a:lnTo>
                  <a:lnTo>
                    <a:pt x="477" y="125"/>
                  </a:lnTo>
                  <a:lnTo>
                    <a:pt x="464" y="86"/>
                  </a:lnTo>
                  <a:lnTo>
                    <a:pt x="415" y="42"/>
                  </a:lnTo>
                  <a:lnTo>
                    <a:pt x="363" y="18"/>
                  </a:lnTo>
                  <a:lnTo>
                    <a:pt x="319" y="7"/>
                  </a:lnTo>
                  <a:lnTo>
                    <a:pt x="273" y="2"/>
                  </a:lnTo>
                  <a:lnTo>
                    <a:pt x="222" y="0"/>
                  </a:lnTo>
                  <a:lnTo>
                    <a:pt x="176" y="4"/>
                  </a:lnTo>
                  <a:lnTo>
                    <a:pt x="136" y="15"/>
                  </a:lnTo>
                  <a:lnTo>
                    <a:pt x="86" y="33"/>
                  </a:lnTo>
                  <a:lnTo>
                    <a:pt x="50" y="66"/>
                  </a:lnTo>
                  <a:lnTo>
                    <a:pt x="22" y="99"/>
                  </a:lnTo>
                  <a:lnTo>
                    <a:pt x="6" y="145"/>
                  </a:lnTo>
                  <a:lnTo>
                    <a:pt x="0" y="189"/>
                  </a:lnTo>
                  <a:lnTo>
                    <a:pt x="9" y="237"/>
                  </a:lnTo>
                  <a:lnTo>
                    <a:pt x="22" y="285"/>
                  </a:lnTo>
                  <a:lnTo>
                    <a:pt x="50" y="330"/>
                  </a:lnTo>
                  <a:lnTo>
                    <a:pt x="81" y="375"/>
                  </a:lnTo>
                  <a:lnTo>
                    <a:pt x="125" y="419"/>
                  </a:lnTo>
                  <a:lnTo>
                    <a:pt x="169" y="457"/>
                  </a:lnTo>
                  <a:lnTo>
                    <a:pt x="217" y="488"/>
                  </a:lnTo>
                  <a:lnTo>
                    <a:pt x="266" y="514"/>
                  </a:lnTo>
                  <a:lnTo>
                    <a:pt x="310" y="534"/>
                  </a:lnTo>
                  <a:lnTo>
                    <a:pt x="369" y="549"/>
                  </a:lnTo>
                  <a:lnTo>
                    <a:pt x="437" y="568"/>
                  </a:lnTo>
                  <a:lnTo>
                    <a:pt x="516" y="581"/>
                  </a:lnTo>
                  <a:lnTo>
                    <a:pt x="595" y="577"/>
                  </a:lnTo>
                  <a:lnTo>
                    <a:pt x="668" y="55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1365" y="583"/>
              <a:ext cx="1413" cy="549"/>
            </a:xfrm>
            <a:custGeom>
              <a:avLst/>
              <a:gdLst>
                <a:gd name="T0" fmla="*/ 1412 w 1413"/>
                <a:gd name="T1" fmla="*/ 548 h 549"/>
                <a:gd name="T2" fmla="*/ 1316 w 1413"/>
                <a:gd name="T3" fmla="*/ 537 h 549"/>
                <a:gd name="T4" fmla="*/ 1237 w 1413"/>
                <a:gd name="T5" fmla="*/ 524 h 549"/>
                <a:gd name="T6" fmla="*/ 1179 w 1413"/>
                <a:gd name="T7" fmla="*/ 511 h 549"/>
                <a:gd name="T8" fmla="*/ 1118 w 1413"/>
                <a:gd name="T9" fmla="*/ 499 h 549"/>
                <a:gd name="T10" fmla="*/ 1060 w 1413"/>
                <a:gd name="T11" fmla="*/ 493 h 549"/>
                <a:gd name="T12" fmla="*/ 1000 w 1413"/>
                <a:gd name="T13" fmla="*/ 495 h 549"/>
                <a:gd name="T14" fmla="*/ 939 w 1413"/>
                <a:gd name="T15" fmla="*/ 499 h 549"/>
                <a:gd name="T16" fmla="*/ 894 w 1413"/>
                <a:gd name="T17" fmla="*/ 482 h 549"/>
                <a:gd name="T18" fmla="*/ 962 w 1413"/>
                <a:gd name="T19" fmla="*/ 440 h 549"/>
                <a:gd name="T20" fmla="*/ 1005 w 1413"/>
                <a:gd name="T21" fmla="*/ 411 h 549"/>
                <a:gd name="T22" fmla="*/ 1043 w 1413"/>
                <a:gd name="T23" fmla="*/ 381 h 549"/>
                <a:gd name="T24" fmla="*/ 1069 w 1413"/>
                <a:gd name="T25" fmla="*/ 348 h 549"/>
                <a:gd name="T26" fmla="*/ 962 w 1413"/>
                <a:gd name="T27" fmla="*/ 383 h 549"/>
                <a:gd name="T28" fmla="*/ 855 w 1413"/>
                <a:gd name="T29" fmla="*/ 418 h 549"/>
                <a:gd name="T30" fmla="*/ 783 w 1413"/>
                <a:gd name="T31" fmla="*/ 436 h 549"/>
                <a:gd name="T32" fmla="*/ 670 w 1413"/>
                <a:gd name="T33" fmla="*/ 449 h 549"/>
                <a:gd name="T34" fmla="*/ 597 w 1413"/>
                <a:gd name="T35" fmla="*/ 449 h 549"/>
                <a:gd name="T36" fmla="*/ 531 w 1413"/>
                <a:gd name="T37" fmla="*/ 444 h 549"/>
                <a:gd name="T38" fmla="*/ 486 w 1413"/>
                <a:gd name="T39" fmla="*/ 427 h 549"/>
                <a:gd name="T40" fmla="*/ 459 w 1413"/>
                <a:gd name="T41" fmla="*/ 407 h 549"/>
                <a:gd name="T42" fmla="*/ 527 w 1413"/>
                <a:gd name="T43" fmla="*/ 389 h 549"/>
                <a:gd name="T44" fmla="*/ 572 w 1413"/>
                <a:gd name="T45" fmla="*/ 365 h 549"/>
                <a:gd name="T46" fmla="*/ 599 w 1413"/>
                <a:gd name="T47" fmla="*/ 339 h 549"/>
                <a:gd name="T48" fmla="*/ 634 w 1413"/>
                <a:gd name="T49" fmla="*/ 308 h 549"/>
                <a:gd name="T50" fmla="*/ 544 w 1413"/>
                <a:gd name="T51" fmla="*/ 334 h 549"/>
                <a:gd name="T52" fmla="*/ 463 w 1413"/>
                <a:gd name="T53" fmla="*/ 348 h 549"/>
                <a:gd name="T54" fmla="*/ 378 w 1413"/>
                <a:gd name="T55" fmla="*/ 356 h 549"/>
                <a:gd name="T56" fmla="*/ 303 w 1413"/>
                <a:gd name="T57" fmla="*/ 352 h 549"/>
                <a:gd name="T58" fmla="*/ 254 w 1413"/>
                <a:gd name="T59" fmla="*/ 334 h 549"/>
                <a:gd name="T60" fmla="*/ 233 w 1413"/>
                <a:gd name="T61" fmla="*/ 312 h 549"/>
                <a:gd name="T62" fmla="*/ 281 w 1413"/>
                <a:gd name="T63" fmla="*/ 291 h 549"/>
                <a:gd name="T64" fmla="*/ 313 w 1413"/>
                <a:gd name="T65" fmla="*/ 269 h 549"/>
                <a:gd name="T66" fmla="*/ 341 w 1413"/>
                <a:gd name="T67" fmla="*/ 244 h 549"/>
                <a:gd name="T68" fmla="*/ 339 w 1413"/>
                <a:gd name="T69" fmla="*/ 229 h 549"/>
                <a:gd name="T70" fmla="*/ 262 w 1413"/>
                <a:gd name="T71" fmla="*/ 246 h 549"/>
                <a:gd name="T72" fmla="*/ 179 w 1413"/>
                <a:gd name="T73" fmla="*/ 255 h 549"/>
                <a:gd name="T74" fmla="*/ 109 w 1413"/>
                <a:gd name="T75" fmla="*/ 254 h 549"/>
                <a:gd name="T76" fmla="*/ 51 w 1413"/>
                <a:gd name="T77" fmla="*/ 244 h 549"/>
                <a:gd name="T78" fmla="*/ 19 w 1413"/>
                <a:gd name="T79" fmla="*/ 229 h 549"/>
                <a:gd name="T80" fmla="*/ 0 w 1413"/>
                <a:gd name="T81" fmla="*/ 205 h 549"/>
                <a:gd name="T82" fmla="*/ 120 w 1413"/>
                <a:gd name="T83" fmla="*/ 187 h 549"/>
                <a:gd name="T84" fmla="*/ 309 w 1413"/>
                <a:gd name="T85" fmla="*/ 156 h 549"/>
                <a:gd name="T86" fmla="*/ 544 w 1413"/>
                <a:gd name="T87" fmla="*/ 119 h 549"/>
                <a:gd name="T88" fmla="*/ 742 w 1413"/>
                <a:gd name="T89" fmla="*/ 71 h 549"/>
                <a:gd name="T90" fmla="*/ 926 w 1413"/>
                <a:gd name="T91" fmla="*/ 26 h 549"/>
                <a:gd name="T92" fmla="*/ 1020 w 1413"/>
                <a:gd name="T93" fmla="*/ 9 h 549"/>
                <a:gd name="T94" fmla="*/ 1098 w 1413"/>
                <a:gd name="T95" fmla="*/ 0 h 549"/>
                <a:gd name="T96" fmla="*/ 1165 w 1413"/>
                <a:gd name="T97" fmla="*/ 2 h 549"/>
                <a:gd name="T98" fmla="*/ 1211 w 1413"/>
                <a:gd name="T99" fmla="*/ 7 h 549"/>
                <a:gd name="T100" fmla="*/ 1254 w 1413"/>
                <a:gd name="T101" fmla="*/ 27 h 549"/>
                <a:gd name="T102" fmla="*/ 1288 w 1413"/>
                <a:gd name="T103" fmla="*/ 71 h 549"/>
                <a:gd name="T104" fmla="*/ 1301 w 1413"/>
                <a:gd name="T105" fmla="*/ 117 h 549"/>
                <a:gd name="T106" fmla="*/ 1316 w 1413"/>
                <a:gd name="T107" fmla="*/ 148 h 549"/>
                <a:gd name="T108" fmla="*/ 1344 w 1413"/>
                <a:gd name="T109" fmla="*/ 159 h 549"/>
                <a:gd name="T110" fmla="*/ 1384 w 1413"/>
                <a:gd name="T111" fmla="*/ 156 h 549"/>
                <a:gd name="T112" fmla="*/ 1412 w 1413"/>
                <a:gd name="T113" fmla="*/ 145 h 549"/>
                <a:gd name="T114" fmla="*/ 1412 w 1413"/>
                <a:gd name="T115" fmla="*/ 54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13" h="549">
                  <a:moveTo>
                    <a:pt x="1412" y="548"/>
                  </a:moveTo>
                  <a:lnTo>
                    <a:pt x="1316" y="537"/>
                  </a:lnTo>
                  <a:lnTo>
                    <a:pt x="1237" y="524"/>
                  </a:lnTo>
                  <a:lnTo>
                    <a:pt x="1179" y="511"/>
                  </a:lnTo>
                  <a:lnTo>
                    <a:pt x="1118" y="499"/>
                  </a:lnTo>
                  <a:lnTo>
                    <a:pt x="1060" y="493"/>
                  </a:lnTo>
                  <a:lnTo>
                    <a:pt x="1000" y="495"/>
                  </a:lnTo>
                  <a:lnTo>
                    <a:pt x="939" y="499"/>
                  </a:lnTo>
                  <a:lnTo>
                    <a:pt x="894" y="482"/>
                  </a:lnTo>
                  <a:lnTo>
                    <a:pt x="962" y="440"/>
                  </a:lnTo>
                  <a:lnTo>
                    <a:pt x="1005" y="411"/>
                  </a:lnTo>
                  <a:lnTo>
                    <a:pt x="1043" y="381"/>
                  </a:lnTo>
                  <a:lnTo>
                    <a:pt x="1069" y="348"/>
                  </a:lnTo>
                  <a:lnTo>
                    <a:pt x="962" y="383"/>
                  </a:lnTo>
                  <a:lnTo>
                    <a:pt x="855" y="418"/>
                  </a:lnTo>
                  <a:lnTo>
                    <a:pt x="783" y="436"/>
                  </a:lnTo>
                  <a:lnTo>
                    <a:pt x="670" y="449"/>
                  </a:lnTo>
                  <a:lnTo>
                    <a:pt x="597" y="449"/>
                  </a:lnTo>
                  <a:lnTo>
                    <a:pt x="531" y="444"/>
                  </a:lnTo>
                  <a:lnTo>
                    <a:pt x="486" y="427"/>
                  </a:lnTo>
                  <a:lnTo>
                    <a:pt x="459" y="407"/>
                  </a:lnTo>
                  <a:lnTo>
                    <a:pt x="527" y="389"/>
                  </a:lnTo>
                  <a:lnTo>
                    <a:pt x="572" y="365"/>
                  </a:lnTo>
                  <a:lnTo>
                    <a:pt x="599" y="339"/>
                  </a:lnTo>
                  <a:lnTo>
                    <a:pt x="634" y="308"/>
                  </a:lnTo>
                  <a:lnTo>
                    <a:pt x="544" y="334"/>
                  </a:lnTo>
                  <a:lnTo>
                    <a:pt x="463" y="348"/>
                  </a:lnTo>
                  <a:lnTo>
                    <a:pt x="378" y="356"/>
                  </a:lnTo>
                  <a:lnTo>
                    <a:pt x="303" y="352"/>
                  </a:lnTo>
                  <a:lnTo>
                    <a:pt x="254" y="334"/>
                  </a:lnTo>
                  <a:lnTo>
                    <a:pt x="233" y="312"/>
                  </a:lnTo>
                  <a:lnTo>
                    <a:pt x="281" y="291"/>
                  </a:lnTo>
                  <a:lnTo>
                    <a:pt x="313" y="269"/>
                  </a:lnTo>
                  <a:lnTo>
                    <a:pt x="341" y="244"/>
                  </a:lnTo>
                  <a:lnTo>
                    <a:pt x="339" y="229"/>
                  </a:lnTo>
                  <a:lnTo>
                    <a:pt x="262" y="246"/>
                  </a:lnTo>
                  <a:lnTo>
                    <a:pt x="179" y="255"/>
                  </a:lnTo>
                  <a:lnTo>
                    <a:pt x="109" y="254"/>
                  </a:lnTo>
                  <a:lnTo>
                    <a:pt x="51" y="244"/>
                  </a:lnTo>
                  <a:lnTo>
                    <a:pt x="19" y="229"/>
                  </a:lnTo>
                  <a:lnTo>
                    <a:pt x="0" y="205"/>
                  </a:lnTo>
                  <a:lnTo>
                    <a:pt x="120" y="187"/>
                  </a:lnTo>
                  <a:lnTo>
                    <a:pt x="309" y="156"/>
                  </a:lnTo>
                  <a:lnTo>
                    <a:pt x="544" y="119"/>
                  </a:lnTo>
                  <a:lnTo>
                    <a:pt x="742" y="71"/>
                  </a:lnTo>
                  <a:lnTo>
                    <a:pt x="926" y="26"/>
                  </a:lnTo>
                  <a:lnTo>
                    <a:pt x="1020" y="9"/>
                  </a:lnTo>
                  <a:lnTo>
                    <a:pt x="1098" y="0"/>
                  </a:lnTo>
                  <a:lnTo>
                    <a:pt x="1165" y="2"/>
                  </a:lnTo>
                  <a:lnTo>
                    <a:pt x="1211" y="7"/>
                  </a:lnTo>
                  <a:lnTo>
                    <a:pt x="1254" y="27"/>
                  </a:lnTo>
                  <a:lnTo>
                    <a:pt x="1288" y="71"/>
                  </a:lnTo>
                  <a:lnTo>
                    <a:pt x="1301" y="117"/>
                  </a:lnTo>
                  <a:lnTo>
                    <a:pt x="1316" y="148"/>
                  </a:lnTo>
                  <a:lnTo>
                    <a:pt x="1344" y="159"/>
                  </a:lnTo>
                  <a:lnTo>
                    <a:pt x="1384" y="156"/>
                  </a:lnTo>
                  <a:lnTo>
                    <a:pt x="1412" y="145"/>
                  </a:lnTo>
                  <a:lnTo>
                    <a:pt x="1412" y="54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Oval 16"/>
            <p:cNvSpPr>
              <a:spLocks noChangeArrowheads="1"/>
            </p:cNvSpPr>
            <p:nvPr/>
          </p:nvSpPr>
          <p:spPr bwMode="auto">
            <a:xfrm>
              <a:off x="2785" y="355"/>
              <a:ext cx="187" cy="1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2976" y="583"/>
              <a:ext cx="1413" cy="549"/>
            </a:xfrm>
            <a:custGeom>
              <a:avLst/>
              <a:gdLst>
                <a:gd name="T0" fmla="*/ 0 w 1413"/>
                <a:gd name="T1" fmla="*/ 548 h 549"/>
                <a:gd name="T2" fmla="*/ 96 w 1413"/>
                <a:gd name="T3" fmla="*/ 537 h 549"/>
                <a:gd name="T4" fmla="*/ 175 w 1413"/>
                <a:gd name="T5" fmla="*/ 524 h 549"/>
                <a:gd name="T6" fmla="*/ 233 w 1413"/>
                <a:gd name="T7" fmla="*/ 511 h 549"/>
                <a:gd name="T8" fmla="*/ 294 w 1413"/>
                <a:gd name="T9" fmla="*/ 499 h 549"/>
                <a:gd name="T10" fmla="*/ 352 w 1413"/>
                <a:gd name="T11" fmla="*/ 493 h 549"/>
                <a:gd name="T12" fmla="*/ 412 w 1413"/>
                <a:gd name="T13" fmla="*/ 495 h 549"/>
                <a:gd name="T14" fmla="*/ 473 w 1413"/>
                <a:gd name="T15" fmla="*/ 499 h 549"/>
                <a:gd name="T16" fmla="*/ 518 w 1413"/>
                <a:gd name="T17" fmla="*/ 482 h 549"/>
                <a:gd name="T18" fmla="*/ 450 w 1413"/>
                <a:gd name="T19" fmla="*/ 440 h 549"/>
                <a:gd name="T20" fmla="*/ 407 w 1413"/>
                <a:gd name="T21" fmla="*/ 411 h 549"/>
                <a:gd name="T22" fmla="*/ 369 w 1413"/>
                <a:gd name="T23" fmla="*/ 381 h 549"/>
                <a:gd name="T24" fmla="*/ 343 w 1413"/>
                <a:gd name="T25" fmla="*/ 348 h 549"/>
                <a:gd name="T26" fmla="*/ 450 w 1413"/>
                <a:gd name="T27" fmla="*/ 383 h 549"/>
                <a:gd name="T28" fmla="*/ 557 w 1413"/>
                <a:gd name="T29" fmla="*/ 418 h 549"/>
                <a:gd name="T30" fmla="*/ 629 w 1413"/>
                <a:gd name="T31" fmla="*/ 436 h 549"/>
                <a:gd name="T32" fmla="*/ 742 w 1413"/>
                <a:gd name="T33" fmla="*/ 449 h 549"/>
                <a:gd name="T34" fmla="*/ 815 w 1413"/>
                <a:gd name="T35" fmla="*/ 449 h 549"/>
                <a:gd name="T36" fmla="*/ 881 w 1413"/>
                <a:gd name="T37" fmla="*/ 444 h 549"/>
                <a:gd name="T38" fmla="*/ 926 w 1413"/>
                <a:gd name="T39" fmla="*/ 427 h 549"/>
                <a:gd name="T40" fmla="*/ 953 w 1413"/>
                <a:gd name="T41" fmla="*/ 407 h 549"/>
                <a:gd name="T42" fmla="*/ 885 w 1413"/>
                <a:gd name="T43" fmla="*/ 389 h 549"/>
                <a:gd name="T44" fmla="*/ 840 w 1413"/>
                <a:gd name="T45" fmla="*/ 365 h 549"/>
                <a:gd name="T46" fmla="*/ 809 w 1413"/>
                <a:gd name="T47" fmla="*/ 339 h 549"/>
                <a:gd name="T48" fmla="*/ 778 w 1413"/>
                <a:gd name="T49" fmla="*/ 308 h 549"/>
                <a:gd name="T50" fmla="*/ 868 w 1413"/>
                <a:gd name="T51" fmla="*/ 334 h 549"/>
                <a:gd name="T52" fmla="*/ 949 w 1413"/>
                <a:gd name="T53" fmla="*/ 348 h 549"/>
                <a:gd name="T54" fmla="*/ 1034 w 1413"/>
                <a:gd name="T55" fmla="*/ 356 h 549"/>
                <a:gd name="T56" fmla="*/ 1109 w 1413"/>
                <a:gd name="T57" fmla="*/ 352 h 549"/>
                <a:gd name="T58" fmla="*/ 1158 w 1413"/>
                <a:gd name="T59" fmla="*/ 334 h 549"/>
                <a:gd name="T60" fmla="*/ 1179 w 1413"/>
                <a:gd name="T61" fmla="*/ 312 h 549"/>
                <a:gd name="T62" fmla="*/ 1131 w 1413"/>
                <a:gd name="T63" fmla="*/ 291 h 549"/>
                <a:gd name="T64" fmla="*/ 1099 w 1413"/>
                <a:gd name="T65" fmla="*/ 269 h 549"/>
                <a:gd name="T66" fmla="*/ 1071 w 1413"/>
                <a:gd name="T67" fmla="*/ 244 h 549"/>
                <a:gd name="T68" fmla="*/ 1073 w 1413"/>
                <a:gd name="T69" fmla="*/ 229 h 549"/>
                <a:gd name="T70" fmla="*/ 1150 w 1413"/>
                <a:gd name="T71" fmla="*/ 246 h 549"/>
                <a:gd name="T72" fmla="*/ 1233 w 1413"/>
                <a:gd name="T73" fmla="*/ 255 h 549"/>
                <a:gd name="T74" fmla="*/ 1311 w 1413"/>
                <a:gd name="T75" fmla="*/ 253 h 549"/>
                <a:gd name="T76" fmla="*/ 1361 w 1413"/>
                <a:gd name="T77" fmla="*/ 244 h 549"/>
                <a:gd name="T78" fmla="*/ 1393 w 1413"/>
                <a:gd name="T79" fmla="*/ 229 h 549"/>
                <a:gd name="T80" fmla="*/ 1412 w 1413"/>
                <a:gd name="T81" fmla="*/ 205 h 549"/>
                <a:gd name="T82" fmla="*/ 1292 w 1413"/>
                <a:gd name="T83" fmla="*/ 187 h 549"/>
                <a:gd name="T84" fmla="*/ 1087 w 1413"/>
                <a:gd name="T85" fmla="*/ 158 h 549"/>
                <a:gd name="T86" fmla="*/ 868 w 1413"/>
                <a:gd name="T87" fmla="*/ 119 h 549"/>
                <a:gd name="T88" fmla="*/ 670 w 1413"/>
                <a:gd name="T89" fmla="*/ 71 h 549"/>
                <a:gd name="T90" fmla="*/ 486 w 1413"/>
                <a:gd name="T91" fmla="*/ 26 h 549"/>
                <a:gd name="T92" fmla="*/ 392 w 1413"/>
                <a:gd name="T93" fmla="*/ 9 h 549"/>
                <a:gd name="T94" fmla="*/ 314 w 1413"/>
                <a:gd name="T95" fmla="*/ 0 h 549"/>
                <a:gd name="T96" fmla="*/ 247 w 1413"/>
                <a:gd name="T97" fmla="*/ 2 h 549"/>
                <a:gd name="T98" fmla="*/ 201 w 1413"/>
                <a:gd name="T99" fmla="*/ 7 h 549"/>
                <a:gd name="T100" fmla="*/ 158 w 1413"/>
                <a:gd name="T101" fmla="*/ 27 h 549"/>
                <a:gd name="T102" fmla="*/ 124 w 1413"/>
                <a:gd name="T103" fmla="*/ 71 h 549"/>
                <a:gd name="T104" fmla="*/ 111 w 1413"/>
                <a:gd name="T105" fmla="*/ 117 h 549"/>
                <a:gd name="T106" fmla="*/ 96 w 1413"/>
                <a:gd name="T107" fmla="*/ 148 h 549"/>
                <a:gd name="T108" fmla="*/ 68 w 1413"/>
                <a:gd name="T109" fmla="*/ 159 h 549"/>
                <a:gd name="T110" fmla="*/ 28 w 1413"/>
                <a:gd name="T111" fmla="*/ 156 h 549"/>
                <a:gd name="T112" fmla="*/ 0 w 1413"/>
                <a:gd name="T113" fmla="*/ 145 h 549"/>
                <a:gd name="T114" fmla="*/ 0 w 1413"/>
                <a:gd name="T115" fmla="*/ 54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13" h="549">
                  <a:moveTo>
                    <a:pt x="0" y="548"/>
                  </a:moveTo>
                  <a:lnTo>
                    <a:pt x="96" y="537"/>
                  </a:lnTo>
                  <a:lnTo>
                    <a:pt x="175" y="524"/>
                  </a:lnTo>
                  <a:lnTo>
                    <a:pt x="233" y="511"/>
                  </a:lnTo>
                  <a:lnTo>
                    <a:pt x="294" y="499"/>
                  </a:lnTo>
                  <a:lnTo>
                    <a:pt x="352" y="493"/>
                  </a:lnTo>
                  <a:lnTo>
                    <a:pt x="412" y="495"/>
                  </a:lnTo>
                  <a:lnTo>
                    <a:pt x="473" y="499"/>
                  </a:lnTo>
                  <a:lnTo>
                    <a:pt x="518" y="482"/>
                  </a:lnTo>
                  <a:lnTo>
                    <a:pt x="450" y="440"/>
                  </a:lnTo>
                  <a:lnTo>
                    <a:pt x="407" y="411"/>
                  </a:lnTo>
                  <a:lnTo>
                    <a:pt x="369" y="381"/>
                  </a:lnTo>
                  <a:lnTo>
                    <a:pt x="343" y="348"/>
                  </a:lnTo>
                  <a:lnTo>
                    <a:pt x="450" y="383"/>
                  </a:lnTo>
                  <a:lnTo>
                    <a:pt x="557" y="418"/>
                  </a:lnTo>
                  <a:lnTo>
                    <a:pt x="629" y="436"/>
                  </a:lnTo>
                  <a:lnTo>
                    <a:pt x="742" y="449"/>
                  </a:lnTo>
                  <a:lnTo>
                    <a:pt x="815" y="449"/>
                  </a:lnTo>
                  <a:lnTo>
                    <a:pt x="881" y="444"/>
                  </a:lnTo>
                  <a:lnTo>
                    <a:pt x="926" y="427"/>
                  </a:lnTo>
                  <a:lnTo>
                    <a:pt x="953" y="407"/>
                  </a:lnTo>
                  <a:lnTo>
                    <a:pt x="885" y="389"/>
                  </a:lnTo>
                  <a:lnTo>
                    <a:pt x="840" y="365"/>
                  </a:lnTo>
                  <a:lnTo>
                    <a:pt x="809" y="339"/>
                  </a:lnTo>
                  <a:lnTo>
                    <a:pt x="778" y="308"/>
                  </a:lnTo>
                  <a:lnTo>
                    <a:pt x="868" y="334"/>
                  </a:lnTo>
                  <a:lnTo>
                    <a:pt x="949" y="348"/>
                  </a:lnTo>
                  <a:lnTo>
                    <a:pt x="1034" y="356"/>
                  </a:lnTo>
                  <a:lnTo>
                    <a:pt x="1109" y="352"/>
                  </a:lnTo>
                  <a:lnTo>
                    <a:pt x="1158" y="334"/>
                  </a:lnTo>
                  <a:lnTo>
                    <a:pt x="1179" y="312"/>
                  </a:lnTo>
                  <a:lnTo>
                    <a:pt x="1131" y="291"/>
                  </a:lnTo>
                  <a:lnTo>
                    <a:pt x="1099" y="269"/>
                  </a:lnTo>
                  <a:lnTo>
                    <a:pt x="1071" y="244"/>
                  </a:lnTo>
                  <a:lnTo>
                    <a:pt x="1073" y="229"/>
                  </a:lnTo>
                  <a:lnTo>
                    <a:pt x="1150" y="246"/>
                  </a:lnTo>
                  <a:lnTo>
                    <a:pt x="1233" y="255"/>
                  </a:lnTo>
                  <a:lnTo>
                    <a:pt x="1311" y="253"/>
                  </a:lnTo>
                  <a:lnTo>
                    <a:pt x="1361" y="244"/>
                  </a:lnTo>
                  <a:lnTo>
                    <a:pt x="1393" y="229"/>
                  </a:lnTo>
                  <a:lnTo>
                    <a:pt x="1412" y="205"/>
                  </a:lnTo>
                  <a:lnTo>
                    <a:pt x="1292" y="187"/>
                  </a:lnTo>
                  <a:lnTo>
                    <a:pt x="1087" y="158"/>
                  </a:lnTo>
                  <a:lnTo>
                    <a:pt x="868" y="119"/>
                  </a:lnTo>
                  <a:lnTo>
                    <a:pt x="670" y="71"/>
                  </a:lnTo>
                  <a:lnTo>
                    <a:pt x="486" y="26"/>
                  </a:lnTo>
                  <a:lnTo>
                    <a:pt x="392" y="9"/>
                  </a:lnTo>
                  <a:lnTo>
                    <a:pt x="314" y="0"/>
                  </a:lnTo>
                  <a:lnTo>
                    <a:pt x="247" y="2"/>
                  </a:lnTo>
                  <a:lnTo>
                    <a:pt x="201" y="7"/>
                  </a:lnTo>
                  <a:lnTo>
                    <a:pt x="158" y="27"/>
                  </a:lnTo>
                  <a:lnTo>
                    <a:pt x="124" y="71"/>
                  </a:lnTo>
                  <a:lnTo>
                    <a:pt x="111" y="117"/>
                  </a:lnTo>
                  <a:lnTo>
                    <a:pt x="96" y="148"/>
                  </a:lnTo>
                  <a:lnTo>
                    <a:pt x="68" y="159"/>
                  </a:lnTo>
                  <a:lnTo>
                    <a:pt x="28" y="156"/>
                  </a:lnTo>
                  <a:lnTo>
                    <a:pt x="0" y="145"/>
                  </a:lnTo>
                  <a:lnTo>
                    <a:pt x="0" y="54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656212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solidFill>
            <a:schemeClr val="accent2"/>
          </a:soli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bg2"/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bg2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bg2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bg2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bg2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6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Excel_Worksheet1.xlsx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2.xlsx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alhealthlearning.org/course/preventing-postpartum-haemorrhag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lum/>
          </a:blip>
          <a:stretch>
            <a:fillRect/>
          </a:stretch>
        </p:blipFill>
        <p:spPr>
          <a:xfrm>
            <a:off x="114300" y="221460"/>
            <a:ext cx="5672138" cy="6420504"/>
          </a:xfrm>
          <a:prstGeom prst="rect">
            <a:avLst/>
          </a:prstGeom>
          <a:gradFill flip="none" rotWithShape="1">
            <a:gsLst>
              <a:gs pos="23014">
                <a:srgbClr val="EEEBEE"/>
              </a:gs>
              <a:gs pos="0">
                <a:schemeClr val="accent6">
                  <a:lumMod val="5000"/>
                  <a:lumOff val="95000"/>
                  <a:alpha val="81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  <a:effectLst>
            <a:softEdge rad="139700"/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4401" y="5672138"/>
            <a:ext cx="6066971" cy="969826"/>
          </a:xfrm>
        </p:spPr>
        <p:txBody>
          <a:bodyPr/>
          <a:lstStyle/>
          <a:p>
            <a:r>
              <a:rPr lang="en-GB" b="1" dirty="0" smtClean="0">
                <a:latin typeface="Arial Rounded MT Bold" panose="020F0704030504030204" pitchFamily="34" charset="0"/>
              </a:rPr>
              <a:t>A Quality Improvement Project</a:t>
            </a:r>
            <a:endParaRPr lang="en-US" b="1" dirty="0">
              <a:latin typeface="Arial Rounded MT Bold" panose="020F07040305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86325" y="407988"/>
            <a:ext cx="7175047" cy="4535487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Eras Bold ITC" panose="020B0907030504020204" pitchFamily="34" charset="0"/>
              </a:rPr>
              <a:t>INCIDENCE </a:t>
            </a:r>
            <a:r>
              <a:rPr lang="en-US" dirty="0" smtClean="0">
                <a:latin typeface="Eras Bold ITC" panose="020B0907030504020204" pitchFamily="34" charset="0"/>
              </a:rPr>
              <a:t>OF PRIMARY POSTPARTUM HAEMORRHAGE IN </a:t>
            </a:r>
            <a:r>
              <a:rPr lang="en-US" dirty="0" smtClean="0">
                <a:latin typeface="Eras Bold ITC" panose="020B0907030504020204" pitchFamily="34" charset="0"/>
              </a:rPr>
              <a:t>a private </a:t>
            </a:r>
            <a:r>
              <a:rPr lang="en-US" dirty="0" smtClean="0">
                <a:latin typeface="Eras Bold ITC" panose="020B0907030504020204" pitchFamily="34" charset="0"/>
              </a:rPr>
              <a:t> HOSPITAL in Ilorin, Nigeria</a:t>
            </a:r>
            <a:endParaRPr lang="en-US" dirty="0">
              <a:latin typeface="Eras Bold ITC" panose="020B0907030504020204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5/31/2015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46742" y="1233714"/>
            <a:ext cx="11234058" cy="508358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Definition of PPPH </a:t>
            </a:r>
            <a:endParaRPr lang="en-GB" dirty="0" smtClean="0"/>
          </a:p>
          <a:p>
            <a:pPr marL="137160" indent="0">
              <a:buNone/>
            </a:pPr>
            <a:r>
              <a:rPr lang="en-GB" sz="2400" dirty="0"/>
              <a:t>	</a:t>
            </a:r>
            <a:r>
              <a:rPr lang="en-GB" sz="2400" dirty="0" smtClean="0"/>
              <a:t>blood loss of 500mL or more within the first 24 hours after birth</a:t>
            </a:r>
          </a:p>
          <a:p>
            <a:pPr marL="137160" indent="0">
              <a:buNone/>
            </a:pPr>
            <a:endParaRPr lang="en-GB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Period of data collection </a:t>
            </a:r>
            <a:r>
              <a:rPr lang="en-GB" sz="2400" dirty="0">
                <a:solidFill>
                  <a:schemeClr val="bg1"/>
                </a:solidFill>
              </a:rPr>
              <a:t>	</a:t>
            </a:r>
            <a:endParaRPr lang="en-GB" sz="2400" dirty="0" smtClean="0">
              <a:solidFill>
                <a:schemeClr val="bg1"/>
              </a:solidFill>
            </a:endParaRPr>
          </a:p>
          <a:p>
            <a:pPr marL="137160" indent="0">
              <a:buNone/>
            </a:pPr>
            <a:r>
              <a:rPr lang="en-GB" sz="2400" dirty="0" smtClean="0"/>
              <a:t>	from January 2014 to April 2015</a:t>
            </a:r>
          </a:p>
          <a:p>
            <a:pPr marL="137160" indent="0">
              <a:buNone/>
            </a:pPr>
            <a:endParaRPr lang="en-GB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Exclusion criteria</a:t>
            </a: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outside the scope of the project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with incomplete records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without documentation of estimated blood loss.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76" lvl="1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8000" y="90714"/>
            <a:ext cx="10972800" cy="1143000"/>
          </a:xfrm>
        </p:spPr>
        <p:txBody>
          <a:bodyPr/>
          <a:lstStyle/>
          <a:p>
            <a:r>
              <a:rPr lang="en-GB" dirty="0" smtClean="0"/>
              <a:t>MEASURE</a:t>
            </a:r>
            <a:endParaRPr lang="en-US" dirty="0"/>
          </a:p>
        </p:txBody>
      </p:sp>
      <p:sp>
        <p:nvSpPr>
          <p:cNvPr id="4" name="Rectangular Callout 3"/>
          <p:cNvSpPr/>
          <p:nvPr/>
        </p:nvSpPr>
        <p:spPr>
          <a:xfrm>
            <a:off x="8592458" y="2740251"/>
            <a:ext cx="3004456" cy="1730149"/>
          </a:xfrm>
          <a:prstGeom prst="wedgeRectCallout">
            <a:avLst>
              <a:gd name="adj1" fmla="val -33876"/>
              <a:gd name="adj2" fmla="val 71728"/>
            </a:avLst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schemeClr val="bg2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37160" indent="0">
              <a:buNone/>
            </a:pPr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"if you can't measure it, then you don't understand it" - Lord Kelvin</a:t>
            </a:r>
            <a:endParaRPr lang="en" dirty="0">
              <a:solidFill>
                <a:schemeClr val="bg1"/>
              </a:solidFill>
              <a:latin typeface="Segoe Print" panose="02000600000000000000" pitchFamily="2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0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2554514"/>
            <a:ext cx="5515429" cy="430348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Roles and Responsibility Matrix</a:t>
            </a:r>
          </a:p>
          <a:p>
            <a:pPr marL="137160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Measure (Cont’d)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0483" y="2554514"/>
            <a:ext cx="4528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dirty="0" smtClean="0">
                <a:solidFill>
                  <a:schemeClr val="bg1"/>
                </a:solidFill>
              </a:rPr>
              <a:t>Check Sheet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3" y="3077734"/>
            <a:ext cx="4635953" cy="33237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690" y="3077734"/>
            <a:ext cx="4667250" cy="33237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03085" y="1649160"/>
            <a:ext cx="8882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Methods of Data Collection</a:t>
            </a:r>
            <a:endParaRPr lang="en-US" sz="320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5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MEASURE (Cont’d)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199482"/>
              </p:ext>
            </p:extLst>
          </p:nvPr>
        </p:nvGraphicFramePr>
        <p:xfrm>
          <a:off x="1654628" y="1600201"/>
          <a:ext cx="8128000" cy="4709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Worksheet" r:id="rId5" imgW="18145155" imgH="9953531" progId="Excel.Sheet.12">
                  <p:embed/>
                </p:oleObj>
              </mc:Choice>
              <mc:Fallback>
                <p:oleObj name="Worksheet" r:id="rId5" imgW="18145155" imgH="99535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54628" y="1600201"/>
                        <a:ext cx="8128000" cy="4709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0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204685"/>
            <a:ext cx="10972800" cy="53267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61686"/>
            <a:ext cx="10972800" cy="1143000"/>
          </a:xfrm>
        </p:spPr>
        <p:txBody>
          <a:bodyPr/>
          <a:lstStyle/>
          <a:p>
            <a:r>
              <a:rPr lang="en-GB" dirty="0" smtClean="0"/>
              <a:t>ANALYZE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7935565"/>
              </p:ext>
            </p:extLst>
          </p:nvPr>
        </p:nvGraphicFramePr>
        <p:xfrm>
          <a:off x="2675845" y="1320347"/>
          <a:ext cx="5534025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name="Worksheet" r:id="rId5" imgW="5534157" imgH="5010150" progId="Excel.Sheet.12">
                  <p:embed/>
                </p:oleObj>
              </mc:Choice>
              <mc:Fallback>
                <p:oleObj name="Worksheet" r:id="rId5" imgW="5534157" imgH="50101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75845" y="1320347"/>
                        <a:ext cx="5534025" cy="5010150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10000"/>
                              <a:satMod val="105000"/>
                              <a:tint val="67000"/>
                            </a:schemeClr>
                          </a:gs>
                          <a:gs pos="5000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05000"/>
                              <a:satMod val="103000"/>
                              <a:tint val="73000"/>
                            </a:schemeClr>
                          </a:gs>
                          <a:gs pos="10000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05000"/>
                              <a:satMod val="109000"/>
                              <a:tint val="81000"/>
                            </a:schemeClr>
                          </a:gs>
                        </a:gsLst>
                        <a:lin ang="5400000" scaled="0"/>
                      </a:gra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9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525572"/>
              </p:ext>
            </p:extLst>
          </p:nvPr>
        </p:nvGraphicFramePr>
        <p:xfrm>
          <a:off x="609600" y="1600200"/>
          <a:ext cx="10972800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9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257341"/>
              </p:ext>
            </p:extLst>
          </p:nvPr>
        </p:nvGraphicFramePr>
        <p:xfrm>
          <a:off x="435429" y="1600200"/>
          <a:ext cx="11146971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4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615820"/>
              </p:ext>
            </p:extLst>
          </p:nvPr>
        </p:nvGraphicFramePr>
        <p:xfrm>
          <a:off x="609600" y="1600200"/>
          <a:ext cx="10972800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6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1277257"/>
            <a:ext cx="8868229" cy="526142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5086" y="134257"/>
            <a:ext cx="10972800" cy="1143000"/>
          </a:xfrm>
        </p:spPr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0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85" y="1143000"/>
            <a:ext cx="8766629" cy="541745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0"/>
            <a:ext cx="10972800" cy="1143000"/>
          </a:xfrm>
        </p:spPr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9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ular Callout 3"/>
          <p:cNvSpPr/>
          <p:nvPr/>
        </p:nvSpPr>
        <p:spPr>
          <a:xfrm>
            <a:off x="8694057" y="137318"/>
            <a:ext cx="3077029" cy="1676968"/>
          </a:xfrm>
          <a:prstGeom prst="wedgeRectCallout">
            <a:avLst>
              <a:gd name="adj1" fmla="val -42412"/>
              <a:gd name="adj2" fmla="val 81818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600" dirty="0" smtClean="0">
                <a:latin typeface="Segoe Print" panose="02000600000000000000" pitchFamily="2" charset="0"/>
              </a:rPr>
              <a:t>“Quality improvement is a continuous process and can always be taken a step further” </a:t>
            </a:r>
          </a:p>
          <a:p>
            <a:pPr algn="ctr"/>
            <a:r>
              <a:rPr lang="en-GB" sz="1600" dirty="0" smtClean="0">
                <a:latin typeface="Segoe Print" panose="02000600000000000000" pitchFamily="2" charset="0"/>
              </a:rPr>
              <a:t>– Kaoru Ishikawa </a:t>
            </a:r>
            <a:endParaRPr lang="en-US" sz="1600" dirty="0">
              <a:latin typeface="Segoe Print" panose="020006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PROJECT GOAL (Specific Aim)</a:t>
            </a:r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goal of the project is to reduce the incidence of PPPH to &lt;10% by December </a:t>
            </a:r>
            <a:r>
              <a:rPr lang="en-US" dirty="0" smtClean="0"/>
              <a:t>2015</a:t>
            </a:r>
          </a:p>
          <a:p>
            <a:pPr marL="13716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Improvement Plan </a:t>
            </a:r>
          </a:p>
          <a:p>
            <a:pPr marL="137160" indent="0">
              <a:buNone/>
            </a:pPr>
            <a:endParaRPr lang="en-US" dirty="0"/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IMPROVE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631" y="3654107"/>
            <a:ext cx="3837940" cy="2837815"/>
          </a:xfrm>
          <a:prstGeom prst="rect">
            <a:avLst/>
          </a:prstGeom>
          <a:noFill/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852467736"/>
              </p:ext>
            </p:extLst>
          </p:nvPr>
        </p:nvGraphicFramePr>
        <p:xfrm>
          <a:off x="725715" y="3908379"/>
          <a:ext cx="4731657" cy="2583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5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smtClean="0"/>
              <a:t>Balogun Stephen T. (MB; BS, </a:t>
            </a:r>
            <a:r>
              <a:rPr lang="en-GB" dirty="0" err="1" smtClean="0"/>
              <a:t>FISQua</a:t>
            </a:r>
            <a:r>
              <a:rPr lang="en-GB" dirty="0" smtClean="0"/>
              <a:t>, SSGB)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smtClean="0"/>
              <a:t>Oyinloye Omotayo A. (MB; BS, Associate Fellow </a:t>
            </a:r>
            <a:r>
              <a:rPr lang="en-GB" dirty="0" err="1" smtClean="0"/>
              <a:t>ISQua</a:t>
            </a:r>
            <a:r>
              <a:rPr lang="en-GB" dirty="0" smtClean="0"/>
              <a:t>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err="1" smtClean="0"/>
              <a:t>Opeyemi</a:t>
            </a:r>
            <a:r>
              <a:rPr lang="en-GB" dirty="0" smtClean="0"/>
              <a:t> </a:t>
            </a:r>
            <a:r>
              <a:rPr lang="en-GB" dirty="0" err="1" smtClean="0"/>
              <a:t>Muinat</a:t>
            </a:r>
            <a:r>
              <a:rPr lang="en-GB" dirty="0" smtClean="0"/>
              <a:t> O. (RN)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err="1" smtClean="0"/>
              <a:t>Onifade</a:t>
            </a:r>
            <a:r>
              <a:rPr lang="en-GB" dirty="0" smtClean="0"/>
              <a:t> </a:t>
            </a:r>
            <a:r>
              <a:rPr lang="en-GB" dirty="0" err="1" smtClean="0"/>
              <a:t>Titilayo</a:t>
            </a:r>
            <a:r>
              <a:rPr lang="en-GB" dirty="0" smtClean="0"/>
              <a:t> R. (RN)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Members	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1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37160" indent="0">
              <a:buNone/>
            </a:pPr>
            <a:r>
              <a:rPr lang="en-GB" dirty="0" smtClean="0">
                <a:solidFill>
                  <a:schemeClr val="bg1"/>
                </a:solidFill>
              </a:rPr>
              <a:t>Phases of Improvement plan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rgbClr val="C00000"/>
                </a:solidFill>
              </a:rPr>
              <a:t>Seminar/ training of staff on:</a:t>
            </a:r>
            <a:endParaRPr lang="en-US" sz="2000" dirty="0">
              <a:solidFill>
                <a:srgbClr val="C00000"/>
              </a:solidFill>
            </a:endParaRPr>
          </a:p>
          <a:p>
            <a:pPr lvl="1"/>
            <a:r>
              <a:rPr lang="en-GB" dirty="0"/>
              <a:t>Adequate antenatal preparation of patients</a:t>
            </a:r>
            <a:endParaRPr lang="en-US" sz="1800" dirty="0"/>
          </a:p>
          <a:p>
            <a:pPr lvl="1"/>
            <a:r>
              <a:rPr lang="en-GB" dirty="0"/>
              <a:t>Labour and delivery</a:t>
            </a:r>
            <a:endParaRPr lang="en-US" sz="1800" dirty="0"/>
          </a:p>
          <a:p>
            <a:pPr lvl="1"/>
            <a:r>
              <a:rPr lang="en-GB" dirty="0"/>
              <a:t>Routine bladder emptying immediate postpartum</a:t>
            </a:r>
            <a:endParaRPr lang="en-US" sz="1800" dirty="0"/>
          </a:p>
          <a:p>
            <a:pPr lvl="1"/>
            <a:r>
              <a:rPr lang="en-GB" dirty="0"/>
              <a:t>Monitoring of postpartum </a:t>
            </a:r>
            <a:r>
              <a:rPr lang="en-GB" dirty="0" smtClean="0"/>
              <a:t>patients.</a:t>
            </a:r>
            <a:endParaRPr lang="en-US" sz="1800" dirty="0" smtClean="0"/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rgbClr val="C00000"/>
                </a:solidFill>
              </a:rPr>
              <a:t>Review of hospital policy on prevention of primary postpartum haemorrhage.</a:t>
            </a:r>
            <a:endParaRPr lang="en-US" sz="2000" dirty="0" smtClean="0">
              <a:solidFill>
                <a:srgbClr val="C00000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rgbClr val="C00000"/>
                </a:solidFill>
              </a:rPr>
              <a:t>Develop </a:t>
            </a:r>
            <a:r>
              <a:rPr lang="en-GB" dirty="0">
                <a:solidFill>
                  <a:srgbClr val="C00000"/>
                </a:solidFill>
              </a:rPr>
              <a:t>a protocol for the augmentation of labour</a:t>
            </a:r>
            <a:endParaRPr lang="en-US" sz="2000" dirty="0">
              <a:solidFill>
                <a:srgbClr val="C00000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rgbClr val="C00000"/>
                </a:solidFill>
              </a:rPr>
              <a:t>Develop a policy for interval postpartum review.</a:t>
            </a:r>
            <a:endParaRPr lang="en-US" sz="2000" dirty="0">
              <a:solidFill>
                <a:srgbClr val="C00000"/>
              </a:solidFill>
            </a:endParaRPr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IMPROVE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9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ular Callout 3"/>
          <p:cNvSpPr/>
          <p:nvPr/>
        </p:nvSpPr>
        <p:spPr>
          <a:xfrm>
            <a:off x="7886700" y="192088"/>
            <a:ext cx="3695700" cy="1743075"/>
          </a:xfrm>
          <a:prstGeom prst="wedgeRoundRectCallout">
            <a:avLst>
              <a:gd name="adj1" fmla="val -41709"/>
              <a:gd name="adj2" fmla="val 64139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6725" y="1628775"/>
            <a:ext cx="10972800" cy="47091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AIM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control </a:t>
            </a:r>
            <a:r>
              <a:rPr lang="en-GB" dirty="0"/>
              <a:t>the factors that can affect the implemented </a:t>
            </a:r>
            <a:r>
              <a:rPr lang="en-GB" dirty="0" smtClean="0"/>
              <a:t>plans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Measure </a:t>
            </a:r>
            <a:r>
              <a:rPr lang="en-GB" dirty="0"/>
              <a:t>the effect of the implemented plans on the </a:t>
            </a:r>
            <a:r>
              <a:rPr lang="en-GB" dirty="0" smtClean="0"/>
              <a:t>project</a:t>
            </a:r>
          </a:p>
          <a:p>
            <a:pPr marL="585216" lvl="1" indent="0">
              <a:buNone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Measurement of Improvement	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Outcome Measurement:</a:t>
            </a:r>
            <a:r>
              <a:rPr lang="en-GB" dirty="0" smtClean="0"/>
              <a:t> in terms of clinical, cost and satisfaction outcome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Balancing Measurement:</a:t>
            </a:r>
            <a:r>
              <a:rPr lang="en-GB" dirty="0" smtClean="0"/>
              <a:t> whether the project creates new problems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Process measurement:</a:t>
            </a:r>
            <a:r>
              <a:rPr lang="en-GB" dirty="0" smtClean="0"/>
              <a:t> compliance with the implemented changes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CONTROL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86713" y="324961"/>
            <a:ext cx="35956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"all progress is precarious, and the solution to one problem brings us face to face with another" - </a:t>
            </a:r>
            <a:r>
              <a:rPr lang="en-US" dirty="0" err="1">
                <a:solidFill>
                  <a:schemeClr val="bg1"/>
                </a:solidFill>
                <a:latin typeface="Segoe Print" panose="02000600000000000000" pitchFamily="2" charset="0"/>
              </a:rPr>
              <a:t>Dr</a:t>
            </a:r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 Martin Luther King </a:t>
            </a:r>
            <a:r>
              <a:rPr lang="en-US" dirty="0" err="1">
                <a:solidFill>
                  <a:schemeClr val="bg1"/>
                </a:solidFill>
                <a:latin typeface="Segoe Print" panose="02000600000000000000" pitchFamily="2" charset="0"/>
              </a:rPr>
              <a:t>jr.</a:t>
            </a:r>
            <a:endParaRPr lang="en" dirty="0">
              <a:solidFill>
                <a:schemeClr val="bg1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7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Control Plan: </a:t>
            </a:r>
            <a:r>
              <a:rPr lang="en-GB" dirty="0" smtClean="0"/>
              <a:t>how the outcome measurements will be measured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Control Chart: 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Sustenance of Benefits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CONTROL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8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51510" indent="-514350">
              <a:buFont typeface="+mj-lt"/>
              <a:buAutoNum type="arabicPeriod"/>
            </a:pPr>
            <a:r>
              <a:rPr lang="en-GB" dirty="0" smtClean="0"/>
              <a:t>Incidence of Primary Postpartum Haemorrhage in a Private Hospital in Kwara State, Nigeria, a Quality Improvement Project.</a:t>
            </a:r>
          </a:p>
          <a:p>
            <a:pPr marL="651510" indent="-514350">
              <a:buFont typeface="+mj-lt"/>
              <a:buAutoNum type="arabicPeriod"/>
            </a:pPr>
            <a:r>
              <a:rPr lang="en-GB" dirty="0" smtClean="0"/>
              <a:t>Quality Improvement Made Simple: The Health Foundation</a:t>
            </a:r>
          </a:p>
          <a:p>
            <a:pPr marL="651510" indent="-514350">
              <a:buFont typeface="+mj-lt"/>
              <a:buAutoNum type="arabicPeriod"/>
            </a:pPr>
            <a:r>
              <a:rPr lang="en-GB" dirty="0" smtClean="0">
                <a:solidFill>
                  <a:srgbClr val="C00000"/>
                </a:solidFill>
                <a:hlinkClick r:id="rId3"/>
              </a:rPr>
              <a:t>www.globalhealthlearning.org/course/preventing-postpartum-haemorrhage</a:t>
            </a:r>
            <a:endParaRPr lang="en-GB" dirty="0">
              <a:solidFill>
                <a:srgbClr val="C00000"/>
              </a:solidFill>
            </a:endParaRPr>
          </a:p>
          <a:p>
            <a:pPr marL="651510" indent="-514350">
              <a:buFont typeface="+mj-lt"/>
              <a:buAutoNum type="arabicPeriod"/>
            </a:pPr>
            <a:r>
              <a:rPr lang="en-GB" dirty="0" smtClean="0"/>
              <a:t>Six Sigma Green Belt Study Guides</a:t>
            </a:r>
          </a:p>
          <a:p>
            <a:pPr marL="65151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Quality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638"/>
            <a:ext cx="10972800" cy="48917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>
                <a:solidFill>
                  <a:schemeClr val="bg1"/>
                </a:solidFill>
              </a:rPr>
              <a:t>What is Quality?</a:t>
            </a:r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degree to which health services for </a:t>
            </a:r>
            <a:r>
              <a:rPr lang="en-US" dirty="0" smtClean="0"/>
              <a:t>individuals and </a:t>
            </a:r>
            <a:r>
              <a:rPr lang="en-US" dirty="0"/>
              <a:t>populations increase the likelihood of </a:t>
            </a:r>
            <a:r>
              <a:rPr lang="en-US" dirty="0" smtClean="0"/>
              <a:t>desired health </a:t>
            </a:r>
            <a:r>
              <a:rPr lang="en-US" dirty="0"/>
              <a:t>outcomes and are consistent with current</a:t>
            </a:r>
          </a:p>
          <a:p>
            <a:pPr marL="457200" lvl="1" indent="0">
              <a:buNone/>
            </a:pPr>
            <a:r>
              <a:rPr lang="en-US" dirty="0"/>
              <a:t>professional knowledge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>
                <a:solidFill>
                  <a:schemeClr val="bg1"/>
                </a:solidFill>
              </a:rPr>
              <a:t>Dimensions of Quality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614622"/>
              </p:ext>
            </p:extLst>
          </p:nvPr>
        </p:nvGraphicFramePr>
        <p:xfrm>
          <a:off x="769710" y="4378959"/>
          <a:ext cx="9289142" cy="19304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44571"/>
                <a:gridCol w="4644571"/>
              </a:tblGrid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Safety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Effectiveness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Patient centeredness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Timeliness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Efficiency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equity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0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Six Sigma Method of Quality Improvement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61595133"/>
              </p:ext>
            </p:extLst>
          </p:nvPr>
        </p:nvGraphicFramePr>
        <p:xfrm>
          <a:off x="609600" y="1600200"/>
          <a:ext cx="11102975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9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8000" y="984252"/>
            <a:ext cx="10972800" cy="587374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Project Aim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§"/>
              <a:tabLst/>
              <a:defRPr/>
            </a:pPr>
            <a:r>
              <a:rPr lang="en-US" dirty="0" smtClean="0"/>
              <a:t>To reduce the incidence of primary postpartum </a:t>
            </a:r>
            <a:r>
              <a:rPr lang="en-US" dirty="0" err="1" smtClean="0"/>
              <a:t>haemorrhage</a:t>
            </a:r>
            <a:endParaRPr lang="en-GB" dirty="0" smtClean="0">
              <a:solidFill>
                <a:schemeClr val="bg1"/>
              </a:solidFill>
            </a:endParaRPr>
          </a:p>
          <a:p>
            <a:pPr marL="568325" indent="-395288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  <a:buFont typeface="Wingdings" panose="05000000000000000000" pitchFamily="2" charset="2"/>
              <a:buChar char="Ø"/>
            </a:pPr>
            <a:r>
              <a:rPr lang="en-GB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Project scope</a:t>
            </a:r>
            <a:endParaRPr lang="en-US" dirty="0" smtClean="0"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Retrieve delivery records from January 2014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Determine the following parameters:</a:t>
            </a:r>
            <a:endParaRPr lang="en-US" sz="2400" dirty="0" smtClean="0"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 with episiotomy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 with perineal tear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PPPH cases.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Causes of PPPH in identified cases</a:t>
            </a:r>
            <a:endParaRPr lang="en-US" sz="2200" dirty="0" smtClean="0"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Analyze the data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Design improvement parameters 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Implement designed plans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Measure improvement overtime and institute a control plan to sustain improvement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9936"/>
            <a:ext cx="10972800" cy="1143000"/>
          </a:xfrm>
        </p:spPr>
        <p:txBody>
          <a:bodyPr/>
          <a:lstStyle/>
          <a:p>
            <a:r>
              <a:rPr lang="en-GB" dirty="0" smtClean="0"/>
              <a:t>DEFINE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8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182414"/>
            <a:ext cx="10972800" cy="512694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bg1"/>
                </a:solidFill>
              </a:rPr>
              <a:t>Boundaries</a:t>
            </a:r>
            <a:endParaRPr lang="en-GB" sz="2000" dirty="0">
              <a:solidFill>
                <a:schemeClr val="bg1"/>
              </a:solidFill>
            </a:endParaRP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 smtClean="0"/>
              <a:t>Caesarean </a:t>
            </a:r>
            <a:r>
              <a:rPr lang="en-US" dirty="0"/>
              <a:t>deliveries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 smtClean="0"/>
              <a:t>Pre-term </a:t>
            </a:r>
            <a:r>
              <a:rPr lang="en-US" dirty="0"/>
              <a:t>deliveries (gestational age &lt;35 weeks)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Low birth weight babies (birth weight &lt;2 Kg)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Babies delivered before arrival into the Labour room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Patients with abnormal placentation, bleeding diathesis and structural uterine abnormalities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patients with antenatal visits less than 3</a:t>
            </a:r>
          </a:p>
          <a:p>
            <a:pPr marL="803275" indent="-346075">
              <a:buNone/>
            </a:pP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DEFINE</a:t>
            </a:r>
            <a:r>
              <a:rPr lang="en-GB" baseline="0" dirty="0" smtClean="0"/>
              <a:t>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2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Primary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a specific decrease in incidence of PPPH </a:t>
            </a:r>
            <a:endParaRPr lang="en-US" dirty="0" smtClean="0"/>
          </a:p>
          <a:p>
            <a:pPr marL="585216" lvl="1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Secondary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episiotomy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perineal tears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cervical lacerations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 smtClean="0"/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DEFINE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9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94856" y="0"/>
            <a:ext cx="7315200" cy="972457"/>
          </a:xfrm>
        </p:spPr>
        <p:txBody>
          <a:bodyPr>
            <a:normAutofit/>
          </a:bodyPr>
          <a:lstStyle/>
          <a:p>
            <a:r>
              <a:rPr lang="en-GB" sz="4100" dirty="0" smtClean="0"/>
              <a:t>DEFINE (Cont’d)</a:t>
            </a:r>
            <a:endParaRPr lang="en-US" sz="4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15" y="972457"/>
            <a:ext cx="8665028" cy="573163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2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"/>
          </p:nvPr>
        </p:nvSpPr>
        <p:spPr>
          <a:xfrm>
            <a:off x="6691086" y="1952172"/>
            <a:ext cx="5389033" cy="48187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Incidence of 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JUTH		0.95%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UITH		4.5%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WHO		2%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ACOG		4-6%</a:t>
            </a:r>
          </a:p>
          <a:p>
            <a:pPr marL="585216" lvl="1" indent="0">
              <a:buNone/>
            </a:pPr>
            <a:endParaRPr lang="en-GB" sz="1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Prevention of PPPH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Oxytocin 10 IU (IM/IV)</a:t>
            </a:r>
          </a:p>
          <a:p>
            <a:pPr marL="585216" lvl="1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Treatment of PPPH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Oxytocin 20-40 IU in N/S</a:t>
            </a:r>
          </a:p>
          <a:p>
            <a:pPr marL="585216" lvl="1" indent="0">
              <a:buNone/>
            </a:pP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>
          <a:xfrm>
            <a:off x="6802967" y="1311899"/>
            <a:ext cx="5389033" cy="750887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Literatures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-1" y="1901371"/>
            <a:ext cx="6579205" cy="492034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Prevention of PPPH</a:t>
            </a: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low risk patients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Ergometrine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0.5mg (IM) for patients with normal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bp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Oxytocin 10 IU (IM) for patients with elevated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bp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high </a:t>
            </a:r>
            <a:r>
              <a:rPr lang="en-GB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risk </a:t>
            </a: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73138" lvl="2" indent="-4064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600ug misoprostol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either of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above.</a:t>
            </a:r>
            <a:endParaRPr lang="en-GB" sz="2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Treatment of PPPH</a:t>
            </a: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Ergometrine 0.5mg (IM) with misoprostol 800 µg PR for patients with normal bp</a:t>
            </a:r>
            <a:endParaRPr lang="en-US" sz="2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Oxytocin 10 IU (IM) with misoprostol 800 µg PR for patients with elevated bp</a:t>
            </a:r>
            <a:endParaRPr lang="en-US" sz="2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41085" y="1433968"/>
            <a:ext cx="5386917" cy="569004"/>
          </a:xfrm>
        </p:spPr>
        <p:txBody>
          <a:bodyPr/>
          <a:lstStyle/>
          <a:p>
            <a:r>
              <a:rPr lang="en-GB" dirty="0" smtClean="0">
                <a:solidFill>
                  <a:srgbClr val="211E1D"/>
                </a:solidFill>
              </a:rPr>
              <a:t>Olanrewaju Hospital</a:t>
            </a:r>
            <a:endParaRPr lang="en-US" dirty="0">
              <a:solidFill>
                <a:srgbClr val="211E1D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841829"/>
          </a:xfrm>
        </p:spPr>
        <p:txBody>
          <a:bodyPr/>
          <a:lstStyle/>
          <a:p>
            <a:r>
              <a:rPr lang="en-GB" dirty="0" smtClean="0"/>
              <a:t>DEFINE (Cont’d)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1085" y="860513"/>
            <a:ext cx="9456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Benchmarking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2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cal design templat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dical design template" id="{BE883315-6697-4975-AEB2-5905098383C4}" vid="{D3CC9EF4-996F-4232-B765-B82F773B7949}"/>
    </a:ext>
  </a:extLst>
</a:theme>
</file>

<file path=ppt/theme/theme2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00AC149-8447-4BE5-88C7-DBE24EA73E8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Medical presentation design slides</Template>
  <TotalTime>0</TotalTime>
  <Words>994</Words>
  <Application>Microsoft Office PowerPoint</Application>
  <PresentationFormat>Widescreen</PresentationFormat>
  <Paragraphs>238</Paragraphs>
  <Slides>23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Arial</vt:lpstr>
      <vt:lpstr>Arial Rounded MT Bold</vt:lpstr>
      <vt:lpstr>Calibri</vt:lpstr>
      <vt:lpstr>Eras Bold ITC</vt:lpstr>
      <vt:lpstr>Segoe Print</vt:lpstr>
      <vt:lpstr>Symbol</vt:lpstr>
      <vt:lpstr>Times New Roman</vt:lpstr>
      <vt:lpstr>Wingdings</vt:lpstr>
      <vt:lpstr>Wingdings 2</vt:lpstr>
      <vt:lpstr>Wingdings 3</vt:lpstr>
      <vt:lpstr>Medical design template</vt:lpstr>
      <vt:lpstr>Worksheet</vt:lpstr>
      <vt:lpstr>INCIDENCE OF PRIMARY POSTPARTUM HAEMORRHAGE IN a private  HOSPITAL in Ilorin, Nigeria</vt:lpstr>
      <vt:lpstr>Team Members </vt:lpstr>
      <vt:lpstr>Quality Improvement</vt:lpstr>
      <vt:lpstr>Six Sigma Method of Quality Improvement</vt:lpstr>
      <vt:lpstr>DEFINE</vt:lpstr>
      <vt:lpstr>DEFINE (Cont’d)</vt:lpstr>
      <vt:lpstr>DEFINE (Cont’d)</vt:lpstr>
      <vt:lpstr>DEFINE (Cont’d)</vt:lpstr>
      <vt:lpstr>DEFINE (Cont’d)</vt:lpstr>
      <vt:lpstr>MEASURE</vt:lpstr>
      <vt:lpstr>Measure (Cont’d)</vt:lpstr>
      <vt:lpstr>MEASURE (Cont’d)</vt:lpstr>
      <vt:lpstr>ANALYZE</vt:lpstr>
      <vt:lpstr>ANALYZE (Cont’d)</vt:lpstr>
      <vt:lpstr>ANALYZE (Cont’d)</vt:lpstr>
      <vt:lpstr>ANALYZE (Cont’d)</vt:lpstr>
      <vt:lpstr>ANALYZE (Cont’d)</vt:lpstr>
      <vt:lpstr>ANALYZE (Cont’d)</vt:lpstr>
      <vt:lpstr>IMPROVE</vt:lpstr>
      <vt:lpstr>IMPROVE (Cont’d)</vt:lpstr>
      <vt:lpstr>CONTROL</vt:lpstr>
      <vt:lpstr>CONTROL (Cont’d)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2015-05-29T14:04:33Z</dcterms:created>
  <dcterms:modified xsi:type="dcterms:W3CDTF">2015-06-06T16:30:24Z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TC034605299991</vt:lpwstr>
  </property>
</Properties>
</file>

<file path=docProps/thumbnail.jpeg>
</file>